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1" r:id="rId1"/>
    <p:sldMasterId id="2147483652" r:id="rId2"/>
    <p:sldMasterId id="2147483653" r:id="rId3"/>
    <p:sldMasterId id="2147483654" r:id="rId4"/>
  </p:sldMasterIdLst>
  <p:notesMasterIdLst>
    <p:notesMasterId r:id="rId26"/>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9144000" cy="6858000" type="screen4x3"/>
  <p:notesSz cx="6858000" cy="9144000"/>
  <p:embeddedFontLst>
    <p:embeddedFont>
      <p:font typeface="Source Sans Pro" panose="020B0604020202020204" charset="0"/>
      <p:regular r:id="rId27"/>
      <p:bold r:id="rId28"/>
      <p:italic r:id="rId29"/>
      <p:boldItalic r:id="rId30"/>
    </p:embeddedFont>
    <p:embeddedFont>
      <p:font typeface="Verdana" panose="020B0604030504040204" pitchFamily="3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1122" y="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800" cy="457200"/>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Shape 4"/>
          <p:cNvSpPr txBox="1">
            <a:spLocks noGrp="1"/>
          </p:cNvSpPr>
          <p:nvPr>
            <p:ph type="dt" idx="10"/>
          </p:nvPr>
        </p:nvSpPr>
        <p:spPr>
          <a:xfrm>
            <a:off x="3886200" y="0"/>
            <a:ext cx="2971800" cy="457200"/>
          </a:xfrm>
          <a:prstGeom prst="rect">
            <a:avLst/>
          </a:prstGeom>
          <a:noFill/>
          <a:ln>
            <a:noFill/>
          </a:ln>
        </p:spPr>
        <p:txBody>
          <a:bodyPr wrap="square" lIns="91425" tIns="91425" rIns="91425" bIns="91425" anchor="t" anchorCtr="0"/>
          <a:lstStyle>
            <a:lvl1pPr marL="0" marR="0" lvl="0" indent="0" algn="r" rtl="0">
              <a:lnSpc>
                <a:spcPct val="100000"/>
              </a:lnSpc>
              <a:spcBef>
                <a:spcPts val="0"/>
              </a:spcBef>
              <a:spcAft>
                <a:spcPts val="0"/>
              </a:spcAft>
              <a:buSzPts val="1400"/>
              <a:buNone/>
              <a:defRPr sz="12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med" len="med"/>
            <a:tailEnd type="none" w="med" len="med"/>
          </a:ln>
        </p:spPr>
      </p:sp>
      <p:sp>
        <p:nvSpPr>
          <p:cNvPr id="6" name="Shape 6"/>
          <p:cNvSpPr txBox="1">
            <a:spLocks noGrp="1"/>
          </p:cNvSpPr>
          <p:nvPr>
            <p:ph type="body" idx="1"/>
          </p:nvPr>
        </p:nvSpPr>
        <p:spPr>
          <a:xfrm>
            <a:off x="914400" y="4343400"/>
            <a:ext cx="5029200" cy="4114800"/>
          </a:xfrm>
          <a:prstGeom prst="rect">
            <a:avLst/>
          </a:prstGeom>
          <a:noFill/>
          <a:ln>
            <a:noFill/>
          </a:ln>
        </p:spPr>
        <p:txBody>
          <a:bodyPr wrap="square" lIns="91425" tIns="91425" rIns="91425" bIns="91425" anchor="t" anchorCtr="0"/>
          <a:lstStyle>
            <a:lvl1pPr marL="0" marR="0" lvl="0" indent="0" algn="l" rtl="0">
              <a:spcBef>
                <a:spcPts val="0"/>
              </a:spcBef>
              <a:buSzPts val="1400"/>
              <a:buNone/>
              <a:defRPr sz="1800" b="0" i="0" u="none" strike="noStrike" cap="none"/>
            </a:lvl1pPr>
            <a:lvl2pPr marL="457200" marR="0" lvl="1" indent="0" algn="l" rtl="0">
              <a:spcBef>
                <a:spcPts val="0"/>
              </a:spcBef>
              <a:buSzPts val="1400"/>
              <a:buNone/>
              <a:defRPr sz="1800" b="0" i="0" u="none" strike="noStrike" cap="none"/>
            </a:lvl2pPr>
            <a:lvl3pPr marL="914400" marR="0" lvl="2" indent="0" algn="l" rtl="0">
              <a:spcBef>
                <a:spcPts val="0"/>
              </a:spcBef>
              <a:buSzPts val="1400"/>
              <a:buNone/>
              <a:defRPr sz="1800" b="0" i="0" u="none" strike="noStrike" cap="none"/>
            </a:lvl3pPr>
            <a:lvl4pPr marL="1371600" marR="0" lvl="3" indent="0" algn="l" rtl="0">
              <a:spcBef>
                <a:spcPts val="0"/>
              </a:spcBef>
              <a:buSzPts val="1400"/>
              <a:buNone/>
              <a:defRPr sz="1800" b="0" i="0" u="none" strike="noStrike" cap="none"/>
            </a:lvl4pPr>
            <a:lvl5pPr marL="1828800" marR="0" lvl="4" indent="0" algn="l" rtl="0">
              <a:spcBef>
                <a:spcPts val="0"/>
              </a:spcBef>
              <a:buSzPts val="1400"/>
              <a:buNone/>
              <a:defRPr sz="1800" b="0" i="0" u="none" strike="noStrike" cap="none"/>
            </a:lvl5pPr>
            <a:lvl6pPr marL="2286000" marR="0" lvl="5" indent="0" algn="l" rtl="0">
              <a:spcBef>
                <a:spcPts val="0"/>
              </a:spcBef>
              <a:buSzPts val="1400"/>
              <a:buNone/>
              <a:defRPr sz="1800" b="0" i="0" u="none" strike="noStrike" cap="none"/>
            </a:lvl6pPr>
            <a:lvl7pPr marL="2743200" marR="0" lvl="6" indent="0" algn="l" rtl="0">
              <a:spcBef>
                <a:spcPts val="0"/>
              </a:spcBef>
              <a:buSzPts val="1400"/>
              <a:buNone/>
              <a:defRPr sz="1800" b="0" i="0" u="none" strike="noStrike" cap="none"/>
            </a:lvl7pPr>
            <a:lvl8pPr marL="3200400" marR="0" lvl="7" indent="0" algn="l" rtl="0">
              <a:spcBef>
                <a:spcPts val="0"/>
              </a:spcBef>
              <a:buSzPts val="1400"/>
              <a:buNone/>
              <a:defRPr sz="1800" b="0" i="0" u="none" strike="noStrike" cap="none"/>
            </a:lvl8pPr>
            <a:lvl9pPr marL="3657600" marR="0" lvl="8" indent="0" algn="l" rtl="0">
              <a:spcBef>
                <a:spcPts val="0"/>
              </a:spcBef>
              <a:buSzPts val="1400"/>
              <a:buNone/>
              <a:defRPr sz="1800" b="0" i="0" u="none" strike="noStrike" cap="none"/>
            </a:lvl9pPr>
          </a:lstStyle>
          <a:p>
            <a:endParaRPr/>
          </a:p>
        </p:txBody>
      </p:sp>
      <p:sp>
        <p:nvSpPr>
          <p:cNvPr id="7" name="Shape 7"/>
          <p:cNvSpPr txBox="1">
            <a:spLocks noGrp="1"/>
          </p:cNvSpPr>
          <p:nvPr>
            <p:ph type="ftr" idx="11"/>
          </p:nvPr>
        </p:nvSpPr>
        <p:spPr>
          <a:xfrm>
            <a:off x="0" y="8686800"/>
            <a:ext cx="2971800" cy="457200"/>
          </a:xfrm>
          <a:prstGeom prst="rect">
            <a:avLst/>
          </a:prstGeom>
          <a:noFill/>
          <a:ln>
            <a:noFill/>
          </a:ln>
        </p:spPr>
        <p:txBody>
          <a:bodyPr wrap="square" lIns="91425" tIns="91425" rIns="91425" bIns="91425" anchor="b" anchorCtr="0"/>
          <a:lstStyle>
            <a:lvl1pPr marL="0" marR="0" lvl="0"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6200" y="8686800"/>
            <a:ext cx="2971800" cy="457200"/>
          </a:xfrm>
          <a:prstGeom prst="rect">
            <a:avLst/>
          </a:prstGeom>
          <a:noFill/>
          <a:ln>
            <a:noFill/>
          </a:ln>
        </p:spPr>
        <p:txBody>
          <a:bodyPr wrap="square" lIns="91425" tIns="45700" rIns="91425" bIns="45700" anchor="b" anchorCtr="0">
            <a:noAutofit/>
          </a:bodyPr>
          <a:lstStyle/>
          <a:p>
            <a:pPr marL="0" marR="0" lvl="0" indent="0" algn="r" rtl="0">
              <a:lnSpc>
                <a:spcPct val="100000"/>
              </a:lnSpc>
              <a:spcBef>
                <a:spcPts val="0"/>
              </a:spcBef>
              <a:spcAft>
                <a:spcPts val="0"/>
              </a:spcAft>
              <a:buClr>
                <a:srgbClr val="000000"/>
              </a:buClr>
              <a:buFont typeface="Arial"/>
              <a:buNone/>
            </a:pPr>
            <a:fld id="{00000000-1234-1234-1234-123412341234}" type="slidenum">
              <a:rPr lang="en-AU" sz="1200" b="0" i="0" u="none" strike="noStrike" cap="none">
                <a:solidFill>
                  <a:srgbClr val="000000"/>
                </a:solidFill>
                <a:latin typeface="Arial"/>
                <a:ea typeface="Arial"/>
                <a:cs typeface="Arial"/>
                <a:sym typeface="Arial"/>
              </a:rPr>
              <a:t>‹#›</a:t>
            </a:fld>
            <a:endParaRPr lang="en-AU"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884568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65" name="Shape 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67" name="Shape 16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77" name="Shape 1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06" name="Shape 20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20" name="Shape 2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27" name="Shape 2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37" name="Shape 2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56" name="Shape 2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Shape 27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271" name="Shape 2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914400" y="4343400"/>
            <a:ext cx="5029200" cy="4114800"/>
          </a:xfrm>
          <a:prstGeom prst="rect">
            <a:avLst/>
          </a:prstGeom>
        </p:spPr>
        <p:txBody>
          <a:bodyPr wrap="square" lIns="91425" tIns="91425" rIns="91425" bIns="91425" anchor="t" anchorCtr="0">
            <a:noAutofit/>
          </a:bodyPr>
          <a:lstStyle/>
          <a:p>
            <a:pPr marL="0" lvl="0" indent="0">
              <a:spcBef>
                <a:spcPts val="0"/>
              </a:spcBef>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533399" y="611872"/>
            <a:ext cx="3840480" cy="1162050"/>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21" name="Shape 21"/>
          <p:cNvSpPr txBox="1">
            <a:spLocks noGrp="1"/>
          </p:cNvSpPr>
          <p:nvPr>
            <p:ph type="body" idx="1"/>
          </p:nvPr>
        </p:nvSpPr>
        <p:spPr>
          <a:xfrm>
            <a:off x="4742824" y="1587500"/>
            <a:ext cx="3840480" cy="3898900"/>
          </a:xfrm>
          <a:prstGeom prst="rect">
            <a:avLst/>
          </a:prstGeom>
          <a:noFill/>
          <a:ln>
            <a:noFill/>
          </a:ln>
        </p:spPr>
        <p:txBody>
          <a:bodyPr wrap="square" lIns="91425" tIns="91425" rIns="91425" bIns="91425" anchor="t" anchorCtr="0"/>
          <a:lstStyle>
            <a:lvl1pPr marL="349250" marR="0" lvl="0" indent="-195580" algn="l" rtl="0">
              <a:spcBef>
                <a:spcPts val="2000"/>
              </a:spcBef>
              <a:spcAft>
                <a:spcPts val="0"/>
              </a:spcAft>
              <a:buClr>
                <a:srgbClr val="6FB7D7"/>
              </a:buClr>
              <a:buSzPts val="2420"/>
              <a:buFont typeface="Noto Sans Symbols"/>
              <a:buChar char="●"/>
              <a:defRPr sz="2200" b="0" i="0" u="none" strike="noStrike" cap="none">
                <a:solidFill>
                  <a:srgbClr val="595959"/>
                </a:solidFill>
                <a:latin typeface="Arial"/>
                <a:ea typeface="Arial"/>
                <a:cs typeface="Arial"/>
                <a:sym typeface="Arial"/>
              </a:defRPr>
            </a:lvl1pPr>
            <a:lvl2pPr marL="685800" marR="0" lvl="1" indent="-203200" algn="l" rtl="0">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2pPr>
            <a:lvl3pPr marL="968375" marR="0" lvl="2" indent="-156844"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3pPr>
            <a:lvl4pPr marL="1263650" marR="0" lvl="3" indent="-172719"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163194"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body" idx="2"/>
          </p:nvPr>
        </p:nvSpPr>
        <p:spPr>
          <a:xfrm>
            <a:off x="533399" y="1787856"/>
            <a:ext cx="3840480" cy="3720152"/>
          </a:xfrm>
          <a:prstGeom prst="rect">
            <a:avLst/>
          </a:prstGeom>
          <a:noFill/>
          <a:ln>
            <a:noFill/>
          </a:ln>
        </p:spPr>
        <p:txBody>
          <a:bodyPr wrap="square" lIns="91425" tIns="91425" rIns="91425" bIns="91425" anchor="t" anchorCtr="0"/>
          <a:lstStyle>
            <a:lvl1pPr marL="0" marR="0" lvl="0" indent="0" algn="ctr" rtl="0">
              <a:spcBef>
                <a:spcPts val="2000"/>
              </a:spcBef>
              <a:spcAft>
                <a:spcPts val="0"/>
              </a:spcAft>
              <a:buClr>
                <a:srgbClr val="6FB7D7"/>
              </a:buClr>
              <a:buSzPts val="2640"/>
              <a:buFont typeface="Noto Sans Symbols"/>
              <a:buNone/>
              <a:defRPr sz="1800" b="0" i="0" u="none" strike="noStrike" cap="none">
                <a:solidFill>
                  <a:srgbClr val="595959"/>
                </a:solidFill>
                <a:latin typeface="Arial"/>
                <a:ea typeface="Arial"/>
                <a:cs typeface="Arial"/>
                <a:sym typeface="Arial"/>
              </a:defRPr>
            </a:lvl1pPr>
            <a:lvl2pPr marL="457200" marR="0" lvl="1" indent="0" algn="l" rtl="0">
              <a:spcBef>
                <a:spcPts val="600"/>
              </a:spcBef>
              <a:spcAft>
                <a:spcPts val="0"/>
              </a:spcAft>
              <a:buClr>
                <a:schemeClr val="accent1"/>
              </a:buClr>
              <a:buSzPts val="2420"/>
              <a:buFont typeface="Noto Sans Symbols"/>
              <a:buNone/>
              <a:defRPr sz="1200" b="0" i="0" u="none" strike="noStrike" cap="none">
                <a:solidFill>
                  <a:srgbClr val="595959"/>
                </a:solidFill>
                <a:latin typeface="Arial"/>
                <a:ea typeface="Arial"/>
                <a:cs typeface="Arial"/>
                <a:sym typeface="Arial"/>
              </a:defRPr>
            </a:lvl2pPr>
            <a:lvl3pPr marL="914400" marR="0" lvl="2" indent="0" algn="l" rtl="0">
              <a:spcBef>
                <a:spcPts val="600"/>
              </a:spcBef>
              <a:spcAft>
                <a:spcPts val="0"/>
              </a:spcAft>
              <a:buClr>
                <a:schemeClr val="accent1"/>
              </a:buClr>
              <a:buSzPts val="2200"/>
              <a:buFont typeface="Noto Sans Symbols"/>
              <a:buNone/>
              <a:defRPr sz="1000" b="0" i="0" u="none" strike="noStrike" cap="none">
                <a:solidFill>
                  <a:srgbClr val="595959"/>
                </a:solidFill>
                <a:latin typeface="Arial"/>
                <a:ea typeface="Arial"/>
                <a:cs typeface="Arial"/>
                <a:sym typeface="Arial"/>
              </a:defRPr>
            </a:lvl3pPr>
            <a:lvl4pPr marL="1371600" marR="0" lvl="3" indent="0" algn="l" rtl="0">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4pPr>
            <a:lvl5pPr marL="1828800" marR="0" lvl="4" indent="0" algn="l" rtl="0">
              <a:spcBef>
                <a:spcPts val="600"/>
              </a:spcBef>
              <a:spcAft>
                <a:spcPts val="0"/>
              </a:spcAft>
              <a:buClr>
                <a:schemeClr val="accent1"/>
              </a:buClr>
              <a:buSzPts val="1980"/>
              <a:buFont typeface="Noto Sans Symbols"/>
              <a:buNone/>
              <a:defRPr sz="900" b="0" i="0" u="none" strike="noStrike" cap="none">
                <a:solidFill>
                  <a:srgbClr val="595959"/>
                </a:solidFill>
                <a:latin typeface="Arial"/>
                <a:ea typeface="Arial"/>
                <a:cs typeface="Arial"/>
                <a:sym typeface="Arial"/>
              </a:defRPr>
            </a:lvl5pPr>
            <a:lvl6pPr marL="2286000" marR="0" lvl="5" indent="0" algn="l" rtl="0">
              <a:spcBef>
                <a:spcPts val="180"/>
              </a:spcBef>
              <a:buClr>
                <a:schemeClr val="dk1"/>
              </a:buClr>
              <a:buSzPts val="2000"/>
              <a:buFont typeface="Arial"/>
              <a:buNone/>
              <a:defRPr sz="900" b="0" i="0" u="none" strike="noStrike" cap="none">
                <a:solidFill>
                  <a:schemeClr val="dk1"/>
                </a:solidFill>
                <a:latin typeface="Arial"/>
                <a:ea typeface="Arial"/>
                <a:cs typeface="Arial"/>
                <a:sym typeface="Arial"/>
              </a:defRPr>
            </a:lvl6pPr>
            <a:lvl7pPr marL="2743200" marR="0" lvl="6" indent="0" algn="l" rtl="0">
              <a:spcBef>
                <a:spcPts val="180"/>
              </a:spcBef>
              <a:buClr>
                <a:schemeClr val="dk1"/>
              </a:buClr>
              <a:buSzPts val="2000"/>
              <a:buFont typeface="Arial"/>
              <a:buNone/>
              <a:defRPr sz="900" b="0" i="0" u="none" strike="noStrike" cap="none">
                <a:solidFill>
                  <a:schemeClr val="dk1"/>
                </a:solidFill>
                <a:latin typeface="Arial"/>
                <a:ea typeface="Arial"/>
                <a:cs typeface="Arial"/>
                <a:sym typeface="Arial"/>
              </a:defRPr>
            </a:lvl7pPr>
            <a:lvl8pPr marL="3200400" marR="0" lvl="7" indent="0" algn="l" rtl="0">
              <a:spcBef>
                <a:spcPts val="180"/>
              </a:spcBef>
              <a:buClr>
                <a:schemeClr val="dk1"/>
              </a:buClr>
              <a:buSzPts val="2000"/>
              <a:buFont typeface="Arial"/>
              <a:buNone/>
              <a:defRPr sz="900" b="0" i="0" u="none" strike="noStrike" cap="none">
                <a:solidFill>
                  <a:schemeClr val="dk1"/>
                </a:solidFill>
                <a:latin typeface="Arial"/>
                <a:ea typeface="Arial"/>
                <a:cs typeface="Arial"/>
                <a:sym typeface="Arial"/>
              </a:defRPr>
            </a:lvl8pPr>
            <a:lvl9pPr marL="3657600" marR="0" lvl="8" indent="0" algn="l" rtl="0">
              <a:spcBef>
                <a:spcPts val="180"/>
              </a:spcBef>
              <a:buClr>
                <a:schemeClr val="dk1"/>
              </a:buClr>
              <a:buSzPts val="2000"/>
              <a:buFont typeface="Arial"/>
              <a:buNone/>
              <a:defRPr sz="900" b="0" i="0" u="none" strike="noStrike" cap="none">
                <a:solidFill>
                  <a:schemeClr val="dk1"/>
                </a:solidFill>
                <a:latin typeface="Arial"/>
                <a:ea typeface="Arial"/>
                <a:cs typeface="Arial"/>
                <a:sym typeface="Arial"/>
              </a:defRPr>
            </a:lvl9pPr>
          </a:lstStyle>
          <a:p>
            <a:endParaRPr/>
          </a:p>
        </p:txBody>
      </p:sp>
      <p:sp>
        <p:nvSpPr>
          <p:cNvPr id="23" name="Shape 23"/>
          <p:cNvSpPr txBox="1">
            <a:spLocks noGrp="1"/>
          </p:cNvSpPr>
          <p:nvPr>
            <p:ph type="dt" idx="10"/>
          </p:nvPr>
        </p:nvSpPr>
        <p:spPr>
          <a:xfrm>
            <a:off x="6781800" y="6275387"/>
            <a:ext cx="98107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265112" y="6275387"/>
            <a:ext cx="598328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7897812" y="6275387"/>
            <a:ext cx="9906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549275" y="533400"/>
            <a:ext cx="8042275" cy="911225"/>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38" name="Shape 38"/>
          <p:cNvSpPr txBox="1">
            <a:spLocks noGrp="1"/>
          </p:cNvSpPr>
          <p:nvPr>
            <p:ph type="dt" idx="10"/>
          </p:nvPr>
        </p:nvSpPr>
        <p:spPr>
          <a:xfrm>
            <a:off x="6781800" y="6275387"/>
            <a:ext cx="981075"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9" name="Shape 39"/>
          <p:cNvSpPr txBox="1">
            <a:spLocks noGrp="1"/>
          </p:cNvSpPr>
          <p:nvPr>
            <p:ph type="ftr" idx="11"/>
          </p:nvPr>
        </p:nvSpPr>
        <p:spPr>
          <a:xfrm>
            <a:off x="265112" y="6275387"/>
            <a:ext cx="598328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0" name="Shape 40"/>
          <p:cNvSpPr txBox="1">
            <a:spLocks noGrp="1"/>
          </p:cNvSpPr>
          <p:nvPr>
            <p:ph type="sldNum" idx="12"/>
          </p:nvPr>
        </p:nvSpPr>
        <p:spPr>
          <a:xfrm>
            <a:off x="7897812" y="6275387"/>
            <a:ext cx="9906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a:solidFill>
                  <a:schemeClr val="lt1"/>
                </a:solidFill>
                <a:latin typeface="Arial"/>
                <a:ea typeface="Arial"/>
                <a:cs typeface="Arial"/>
                <a:sym typeface="Arial"/>
              </a:rPr>
              <a:t>‹#›</a:t>
            </a:fld>
            <a:endParaRPr lang="en-AU" sz="3600" b="0" i="0" u="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549275" y="533400"/>
            <a:ext cx="8042275" cy="911225"/>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53" name="Shape 53"/>
          <p:cNvSpPr txBox="1">
            <a:spLocks noGrp="1"/>
          </p:cNvSpPr>
          <p:nvPr>
            <p:ph type="body" idx="1"/>
          </p:nvPr>
        </p:nvSpPr>
        <p:spPr>
          <a:xfrm>
            <a:off x="549275" y="1600200"/>
            <a:ext cx="8042275" cy="4343400"/>
          </a:xfrm>
          <a:prstGeom prst="rect">
            <a:avLst/>
          </a:prstGeom>
          <a:noFill/>
          <a:ln>
            <a:noFill/>
          </a:ln>
        </p:spPr>
        <p:txBody>
          <a:bodyPr wrap="square" lIns="91425" tIns="91425" rIns="91425" bIns="91425" anchor="t" anchorCtr="0"/>
          <a:lstStyle>
            <a:lvl1pPr marL="349250" marR="0" lvl="0" indent="-181610" algn="l" rtl="0">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89230" algn="l" rtl="0">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42875" algn="l" rtl="0">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172719"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163194"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dt" idx="10"/>
          </p:nvPr>
        </p:nvSpPr>
        <p:spPr>
          <a:xfrm>
            <a:off x="6781800" y="6275387"/>
            <a:ext cx="98107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ftr" idx="11"/>
          </p:nvPr>
        </p:nvSpPr>
        <p:spPr>
          <a:xfrm>
            <a:off x="265112" y="6275387"/>
            <a:ext cx="598328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6" name="Shape 56"/>
          <p:cNvSpPr txBox="1">
            <a:spLocks noGrp="1"/>
          </p:cNvSpPr>
          <p:nvPr>
            <p:ph type="sldNum" idx="12"/>
          </p:nvPr>
        </p:nvSpPr>
        <p:spPr>
          <a:xfrm>
            <a:off x="7897812" y="6275387"/>
            <a:ext cx="9906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a:solidFill>
                  <a:schemeClr val="lt1"/>
                </a:solidFill>
                <a:latin typeface="Arial"/>
                <a:ea typeface="Arial"/>
                <a:cs typeface="Arial"/>
                <a:sym typeface="Arial"/>
              </a:rPr>
              <a:t>‹#›</a:t>
            </a:fld>
            <a:endParaRPr lang="en-AU" sz="3600" b="0" i="0" u="none">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png"/><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9"/>
        <p:cNvGrpSpPr/>
        <p:nvPr/>
      </p:nvGrpSpPr>
      <p:grpSpPr>
        <a:xfrm>
          <a:off x="0" y="0"/>
          <a:ext cx="0" cy="0"/>
          <a:chOff x="0" y="0"/>
          <a:chExt cx="0" cy="0"/>
        </a:xfrm>
      </p:grpSpPr>
      <p:pic>
        <p:nvPicPr>
          <p:cNvPr id="10" name="Shape 10" descr="SLH_logo_blue_RGB.jpg"/>
          <p:cNvPicPr preferRelativeResize="0"/>
          <p:nvPr/>
        </p:nvPicPr>
        <p:blipFill rotWithShape="1">
          <a:blip r:embed="rId4">
            <a:alphaModFix/>
          </a:blip>
          <a:srcRect/>
          <a:stretch/>
        </p:blipFill>
        <p:spPr>
          <a:xfrm>
            <a:off x="7461250" y="152400"/>
            <a:ext cx="1682750" cy="804862"/>
          </a:xfrm>
          <a:prstGeom prst="rect">
            <a:avLst/>
          </a:prstGeom>
          <a:noFill/>
          <a:ln>
            <a:noFill/>
          </a:ln>
        </p:spPr>
      </p:pic>
      <p:grpSp>
        <p:nvGrpSpPr>
          <p:cNvPr id="11" name="Shape 11"/>
          <p:cNvGrpSpPr/>
          <p:nvPr/>
        </p:nvGrpSpPr>
        <p:grpSpPr>
          <a:xfrm>
            <a:off x="395287" y="188912"/>
            <a:ext cx="5905500" cy="931862"/>
            <a:chOff x="0" y="0"/>
            <a:chExt cx="2147483647" cy="2147483647"/>
          </a:xfrm>
        </p:grpSpPr>
        <p:pic>
          <p:nvPicPr>
            <p:cNvPr id="12" name="Shape 12" descr="C:\Users\rjw\Desktop\dhi-ecochallenge-2016-NZ [Converted].jpg"/>
            <p:cNvPicPr preferRelativeResize="0"/>
            <p:nvPr/>
          </p:nvPicPr>
          <p:blipFill rotWithShape="1">
            <a:blip r:embed="rId5">
              <a:alphaModFix/>
            </a:blip>
            <a:srcRect/>
            <a:stretch/>
          </p:blipFill>
          <p:spPr>
            <a:xfrm>
              <a:off x="0" y="331851155"/>
              <a:ext cx="602342978" cy="1493330243"/>
            </a:xfrm>
            <a:prstGeom prst="rect">
              <a:avLst/>
            </a:prstGeom>
            <a:noFill/>
            <a:ln>
              <a:noFill/>
            </a:ln>
          </p:spPr>
        </p:pic>
        <p:pic>
          <p:nvPicPr>
            <p:cNvPr id="13" name="Shape 13" descr="C:\Users\rjw\Documents\Superseded by SharePoint A Republica\01. Stage One - Sponsorship\Logos\aquarepublicaLogo.png"/>
            <p:cNvPicPr preferRelativeResize="0"/>
            <p:nvPr/>
          </p:nvPicPr>
          <p:blipFill rotWithShape="1">
            <a:blip r:embed="rId6">
              <a:alphaModFix/>
            </a:blip>
            <a:srcRect/>
            <a:stretch/>
          </p:blipFill>
          <p:spPr>
            <a:xfrm>
              <a:off x="942797689" y="0"/>
              <a:ext cx="1204685957" cy="2147483647"/>
            </a:xfrm>
            <a:prstGeom prst="rect">
              <a:avLst/>
            </a:prstGeom>
            <a:noFill/>
            <a:ln>
              <a:noFill/>
            </a:ln>
          </p:spPr>
        </p:pic>
      </p:grpSp>
      <p:sp>
        <p:nvSpPr>
          <p:cNvPr id="14" name="Shape 14"/>
          <p:cNvSpPr txBox="1">
            <a:spLocks noGrp="1"/>
          </p:cNvSpPr>
          <p:nvPr>
            <p:ph type="title"/>
          </p:nvPr>
        </p:nvSpPr>
        <p:spPr>
          <a:xfrm>
            <a:off x="549275" y="533400"/>
            <a:ext cx="8042275" cy="911225"/>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15" name="Shape 15"/>
          <p:cNvSpPr txBox="1">
            <a:spLocks noGrp="1"/>
          </p:cNvSpPr>
          <p:nvPr>
            <p:ph type="body" idx="1"/>
          </p:nvPr>
        </p:nvSpPr>
        <p:spPr>
          <a:xfrm>
            <a:off x="549275" y="1600200"/>
            <a:ext cx="8042275" cy="4343400"/>
          </a:xfrm>
          <a:prstGeom prst="rect">
            <a:avLst/>
          </a:prstGeom>
          <a:noFill/>
          <a:ln>
            <a:noFill/>
          </a:ln>
        </p:spPr>
        <p:txBody>
          <a:bodyPr wrap="square" lIns="91425" tIns="91425" rIns="91425" bIns="91425" anchor="t" anchorCtr="0"/>
          <a:lstStyle>
            <a:lvl1pPr marL="349250" marR="0" lvl="0" indent="-181610" algn="l" rtl="0">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89230" algn="l" rtl="0">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42875" algn="l" rtl="0">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172719"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163194"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dt" idx="10"/>
          </p:nvPr>
        </p:nvSpPr>
        <p:spPr>
          <a:xfrm>
            <a:off x="6781800" y="6275387"/>
            <a:ext cx="98107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ftr" idx="11"/>
          </p:nvPr>
        </p:nvSpPr>
        <p:spPr>
          <a:xfrm>
            <a:off x="265112" y="6275387"/>
            <a:ext cx="598328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1200" b="0" i="0" u="none" strike="noStrike" cap="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sldNum" idx="12"/>
          </p:nvPr>
        </p:nvSpPr>
        <p:spPr>
          <a:xfrm>
            <a:off x="7897812" y="6275387"/>
            <a:ext cx="9906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strike="noStrike" cap="none">
                <a:solidFill>
                  <a:schemeClr val="lt1"/>
                </a:solidFill>
                <a:latin typeface="Arial"/>
                <a:ea typeface="Arial"/>
                <a:cs typeface="Arial"/>
                <a:sym typeface="Arial"/>
              </a:rPr>
              <a:t>‹#›</a:t>
            </a:fld>
            <a:endParaRPr lang="en-AU" sz="36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26"/>
        <p:cNvGrpSpPr/>
        <p:nvPr/>
      </p:nvGrpSpPr>
      <p:grpSpPr>
        <a:xfrm>
          <a:off x="0" y="0"/>
          <a:ext cx="0" cy="0"/>
          <a:chOff x="0" y="0"/>
          <a:chExt cx="0" cy="0"/>
        </a:xfrm>
      </p:grpSpPr>
      <p:grpSp>
        <p:nvGrpSpPr>
          <p:cNvPr id="27" name="Shape 27"/>
          <p:cNvGrpSpPr/>
          <p:nvPr/>
        </p:nvGrpSpPr>
        <p:grpSpPr>
          <a:xfrm>
            <a:off x="395287" y="188912"/>
            <a:ext cx="5905500" cy="931862"/>
            <a:chOff x="0" y="0"/>
            <a:chExt cx="2147483647" cy="2147483647"/>
          </a:xfrm>
        </p:grpSpPr>
        <p:pic>
          <p:nvPicPr>
            <p:cNvPr id="28" name="Shape 28" descr="C:\Users\rjw\Desktop\dhi-ecochallenge-2016-NZ [Converted].jpg"/>
            <p:cNvPicPr preferRelativeResize="0"/>
            <p:nvPr/>
          </p:nvPicPr>
          <p:blipFill rotWithShape="1">
            <a:blip r:embed="rId4">
              <a:alphaModFix/>
            </a:blip>
            <a:srcRect/>
            <a:stretch/>
          </p:blipFill>
          <p:spPr>
            <a:xfrm>
              <a:off x="0" y="331851155"/>
              <a:ext cx="602342978" cy="1493330243"/>
            </a:xfrm>
            <a:prstGeom prst="rect">
              <a:avLst/>
            </a:prstGeom>
            <a:noFill/>
            <a:ln>
              <a:noFill/>
            </a:ln>
          </p:spPr>
        </p:pic>
        <p:pic>
          <p:nvPicPr>
            <p:cNvPr id="29" name="Shape 29" descr="C:\Users\rjw\Documents\Superseded by SharePoint A Republica\01. Stage One - Sponsorship\Logos\aquarepublicaLogo.png"/>
            <p:cNvPicPr preferRelativeResize="0"/>
            <p:nvPr/>
          </p:nvPicPr>
          <p:blipFill rotWithShape="1">
            <a:blip r:embed="rId5">
              <a:alphaModFix/>
            </a:blip>
            <a:srcRect/>
            <a:stretch/>
          </p:blipFill>
          <p:spPr>
            <a:xfrm>
              <a:off x="942797689" y="0"/>
              <a:ext cx="1204685957" cy="2147483647"/>
            </a:xfrm>
            <a:prstGeom prst="rect">
              <a:avLst/>
            </a:prstGeom>
            <a:noFill/>
            <a:ln>
              <a:noFill/>
            </a:ln>
          </p:spPr>
        </p:pic>
      </p:grpSp>
      <p:pic>
        <p:nvPicPr>
          <p:cNvPr id="30" name="Shape 30" descr="SLH_logo_blue_RGB.jpg"/>
          <p:cNvPicPr preferRelativeResize="0"/>
          <p:nvPr/>
        </p:nvPicPr>
        <p:blipFill rotWithShape="1">
          <a:blip r:embed="rId6">
            <a:alphaModFix/>
          </a:blip>
          <a:srcRect/>
          <a:stretch/>
        </p:blipFill>
        <p:spPr>
          <a:xfrm>
            <a:off x="7308850" y="260350"/>
            <a:ext cx="1682750" cy="804862"/>
          </a:xfrm>
          <a:prstGeom prst="rect">
            <a:avLst/>
          </a:prstGeom>
          <a:noFill/>
          <a:ln>
            <a:noFill/>
          </a:ln>
        </p:spPr>
      </p:pic>
      <p:sp>
        <p:nvSpPr>
          <p:cNvPr id="31" name="Shape 31"/>
          <p:cNvSpPr txBox="1">
            <a:spLocks noGrp="1"/>
          </p:cNvSpPr>
          <p:nvPr>
            <p:ph type="title"/>
          </p:nvPr>
        </p:nvSpPr>
        <p:spPr>
          <a:xfrm>
            <a:off x="549275" y="533400"/>
            <a:ext cx="8042275" cy="911225"/>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32" name="Shape 32"/>
          <p:cNvSpPr txBox="1">
            <a:spLocks noGrp="1"/>
          </p:cNvSpPr>
          <p:nvPr>
            <p:ph type="body" idx="1"/>
          </p:nvPr>
        </p:nvSpPr>
        <p:spPr>
          <a:xfrm>
            <a:off x="549275" y="1600200"/>
            <a:ext cx="8042275" cy="4343400"/>
          </a:xfrm>
          <a:prstGeom prst="rect">
            <a:avLst/>
          </a:prstGeom>
          <a:noFill/>
          <a:ln>
            <a:noFill/>
          </a:ln>
        </p:spPr>
        <p:txBody>
          <a:bodyPr wrap="square" lIns="91425" tIns="91425" rIns="91425" bIns="91425" anchor="t" anchorCtr="0"/>
          <a:lstStyle>
            <a:lvl1pPr marL="349250" marR="0" lvl="0" indent="-181610" algn="l" rtl="0">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89230" algn="l" rtl="0">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42875" algn="l" rtl="0">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172719"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163194"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3" name="Shape 33"/>
          <p:cNvSpPr txBox="1">
            <a:spLocks noGrp="1"/>
          </p:cNvSpPr>
          <p:nvPr>
            <p:ph type="dt" idx="10"/>
          </p:nvPr>
        </p:nvSpPr>
        <p:spPr>
          <a:xfrm>
            <a:off x="6781800" y="6275387"/>
            <a:ext cx="981075" cy="365125"/>
          </a:xfrm>
          <a:prstGeom prst="rect">
            <a:avLst/>
          </a:prstGeom>
          <a:noFill/>
          <a:ln>
            <a:noFill/>
          </a:ln>
        </p:spPr>
        <p:txBody>
          <a:bodyPr wrap="square" lIns="91425" tIns="91425" rIns="91425" bIns="91425" anchor="ctr" anchorCtr="0"/>
          <a:lstStyle>
            <a:lvl1pPr marL="0" marR="0" lvl="0" indent="0" algn="r" rtl="0">
              <a:lnSpc>
                <a:spcPct val="100000"/>
              </a:lnSpc>
              <a:spcBef>
                <a:spcPts val="0"/>
              </a:spcBef>
              <a:spcAft>
                <a:spcPts val="0"/>
              </a:spcAft>
              <a:buSzPts val="1400"/>
              <a:buNone/>
              <a:defRPr sz="1200" b="0" i="0" u="none">
                <a:solidFill>
                  <a:schemeClr val="lt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4" name="Shape 34"/>
          <p:cNvSpPr txBox="1">
            <a:spLocks noGrp="1"/>
          </p:cNvSpPr>
          <p:nvPr>
            <p:ph type="ftr" idx="11"/>
          </p:nvPr>
        </p:nvSpPr>
        <p:spPr>
          <a:xfrm>
            <a:off x="265112" y="6275387"/>
            <a:ext cx="598328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sldNum" idx="12"/>
          </p:nvPr>
        </p:nvSpPr>
        <p:spPr>
          <a:xfrm>
            <a:off x="7897812" y="6275387"/>
            <a:ext cx="9906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a:solidFill>
                  <a:schemeClr val="lt1"/>
                </a:solidFill>
                <a:latin typeface="Arial"/>
                <a:ea typeface="Arial"/>
                <a:cs typeface="Arial"/>
                <a:sym typeface="Arial"/>
              </a:rPr>
              <a:t>‹#›</a:t>
            </a:fld>
            <a:endParaRPr lang="en-AU" sz="3600" b="0" i="0" u="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1"/>
        <p:cNvGrpSpPr/>
        <p:nvPr/>
      </p:nvGrpSpPr>
      <p:grpSpPr>
        <a:xfrm>
          <a:off x="0" y="0"/>
          <a:ext cx="0" cy="0"/>
          <a:chOff x="0" y="0"/>
          <a:chExt cx="0" cy="0"/>
        </a:xfrm>
      </p:grpSpPr>
      <p:pic>
        <p:nvPicPr>
          <p:cNvPr id="42" name="Shape 42" descr="SLH_logo_blue_RGB.jpg"/>
          <p:cNvPicPr preferRelativeResize="0"/>
          <p:nvPr/>
        </p:nvPicPr>
        <p:blipFill rotWithShape="1">
          <a:blip r:embed="rId4">
            <a:alphaModFix/>
          </a:blip>
          <a:srcRect/>
          <a:stretch/>
        </p:blipFill>
        <p:spPr>
          <a:xfrm>
            <a:off x="7461250" y="152400"/>
            <a:ext cx="1682750" cy="804862"/>
          </a:xfrm>
          <a:prstGeom prst="rect">
            <a:avLst/>
          </a:prstGeom>
          <a:noFill/>
          <a:ln>
            <a:noFill/>
          </a:ln>
        </p:spPr>
      </p:pic>
      <p:grpSp>
        <p:nvGrpSpPr>
          <p:cNvPr id="43" name="Shape 43"/>
          <p:cNvGrpSpPr/>
          <p:nvPr/>
        </p:nvGrpSpPr>
        <p:grpSpPr>
          <a:xfrm>
            <a:off x="395287" y="188912"/>
            <a:ext cx="5905500" cy="931862"/>
            <a:chOff x="0" y="0"/>
            <a:chExt cx="2147483647" cy="2147483647"/>
          </a:xfrm>
        </p:grpSpPr>
        <p:pic>
          <p:nvPicPr>
            <p:cNvPr id="44" name="Shape 44" descr="C:\Users\rjw\Desktop\dhi-ecochallenge-2016-NZ [Converted].jpg"/>
            <p:cNvPicPr preferRelativeResize="0"/>
            <p:nvPr/>
          </p:nvPicPr>
          <p:blipFill rotWithShape="1">
            <a:blip r:embed="rId5">
              <a:alphaModFix/>
            </a:blip>
            <a:srcRect/>
            <a:stretch/>
          </p:blipFill>
          <p:spPr>
            <a:xfrm>
              <a:off x="0" y="331851155"/>
              <a:ext cx="602342978" cy="1493330243"/>
            </a:xfrm>
            <a:prstGeom prst="rect">
              <a:avLst/>
            </a:prstGeom>
            <a:noFill/>
            <a:ln>
              <a:noFill/>
            </a:ln>
          </p:spPr>
        </p:pic>
        <p:pic>
          <p:nvPicPr>
            <p:cNvPr id="45" name="Shape 45" descr="C:\Users\rjw\Documents\Superseded by SharePoint A Republica\01. Stage One - Sponsorship\Logos\aquarepublicaLogo.png"/>
            <p:cNvPicPr preferRelativeResize="0"/>
            <p:nvPr/>
          </p:nvPicPr>
          <p:blipFill rotWithShape="1">
            <a:blip r:embed="rId6">
              <a:alphaModFix/>
            </a:blip>
            <a:srcRect/>
            <a:stretch/>
          </p:blipFill>
          <p:spPr>
            <a:xfrm>
              <a:off x="942797689" y="0"/>
              <a:ext cx="1204685957" cy="2147483647"/>
            </a:xfrm>
            <a:prstGeom prst="rect">
              <a:avLst/>
            </a:prstGeom>
            <a:noFill/>
            <a:ln>
              <a:noFill/>
            </a:ln>
          </p:spPr>
        </p:pic>
      </p:grpSp>
      <p:sp>
        <p:nvSpPr>
          <p:cNvPr id="46" name="Shape 46"/>
          <p:cNvSpPr txBox="1">
            <a:spLocks noGrp="1"/>
          </p:cNvSpPr>
          <p:nvPr>
            <p:ph type="title"/>
          </p:nvPr>
        </p:nvSpPr>
        <p:spPr>
          <a:xfrm>
            <a:off x="549275" y="533400"/>
            <a:ext cx="8042275" cy="911225"/>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47" name="Shape 47"/>
          <p:cNvSpPr txBox="1">
            <a:spLocks noGrp="1"/>
          </p:cNvSpPr>
          <p:nvPr>
            <p:ph type="body" idx="1"/>
          </p:nvPr>
        </p:nvSpPr>
        <p:spPr>
          <a:xfrm>
            <a:off x="549275" y="1600200"/>
            <a:ext cx="8042275" cy="4343400"/>
          </a:xfrm>
          <a:prstGeom prst="rect">
            <a:avLst/>
          </a:prstGeom>
          <a:noFill/>
          <a:ln>
            <a:noFill/>
          </a:ln>
        </p:spPr>
        <p:txBody>
          <a:bodyPr wrap="square" lIns="91425" tIns="91425" rIns="91425" bIns="91425" anchor="t" anchorCtr="0"/>
          <a:lstStyle>
            <a:lvl1pPr marL="349250" marR="0" lvl="0" indent="-181610" algn="l" rtl="0">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89230" algn="l" rtl="0">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42875" algn="l" rtl="0">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172719"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163194"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 name="Shape 48"/>
          <p:cNvSpPr txBox="1">
            <a:spLocks noGrp="1"/>
          </p:cNvSpPr>
          <p:nvPr>
            <p:ph type="dt" idx="10"/>
          </p:nvPr>
        </p:nvSpPr>
        <p:spPr>
          <a:xfrm>
            <a:off x="6781800" y="6275387"/>
            <a:ext cx="98107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9" name="Shape 49"/>
          <p:cNvSpPr txBox="1">
            <a:spLocks noGrp="1"/>
          </p:cNvSpPr>
          <p:nvPr>
            <p:ph type="ftr" idx="11"/>
          </p:nvPr>
        </p:nvSpPr>
        <p:spPr>
          <a:xfrm>
            <a:off x="265112" y="6275387"/>
            <a:ext cx="598328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0" name="Shape 50"/>
          <p:cNvSpPr txBox="1">
            <a:spLocks noGrp="1"/>
          </p:cNvSpPr>
          <p:nvPr>
            <p:ph type="sldNum" idx="12"/>
          </p:nvPr>
        </p:nvSpPr>
        <p:spPr>
          <a:xfrm>
            <a:off x="7897812" y="6275387"/>
            <a:ext cx="9906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a:solidFill>
                  <a:schemeClr val="lt1"/>
                </a:solidFill>
                <a:latin typeface="Arial"/>
                <a:ea typeface="Arial"/>
                <a:cs typeface="Arial"/>
                <a:sym typeface="Arial"/>
              </a:rPr>
              <a:t>‹#›</a:t>
            </a:fld>
            <a:endParaRPr lang="en-AU" sz="3600" b="0" i="0" u="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1">
          <a:blip r:embed="rId2">
            <a:alphaModFix/>
          </a:blip>
          <a:stretch>
            <a:fillRect/>
          </a:stretch>
        </a:blip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549275" y="533400"/>
            <a:ext cx="8042275" cy="911225"/>
          </a:xfrm>
          <a:prstGeom prst="rect">
            <a:avLst/>
          </a:prstGeom>
          <a:noFill/>
          <a:ln>
            <a:noFill/>
          </a:ln>
        </p:spPr>
        <p:txBody>
          <a:bodyPr wrap="square" lIns="91425" tIns="91425" rIns="91425" bIns="91425" anchor="b" anchorCtr="0"/>
          <a:lstStyle>
            <a:lvl1pPr marL="0" marR="0" lvl="0"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1pPr>
            <a:lvl2pPr marL="0" marR="0" lvl="1"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2pPr>
            <a:lvl3pPr marL="0" marR="0" lvl="2"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3pPr>
            <a:lvl4pPr marL="0" marR="0" lvl="3"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4pPr>
            <a:lvl5pPr marL="0" marR="0" lvl="4" indent="0" algn="ctr" rtl="0">
              <a:spcBef>
                <a:spcPts val="0"/>
              </a:spcBef>
              <a:spcAft>
                <a:spcPts val="0"/>
              </a:spcAft>
              <a:buSzPts val="1400"/>
              <a:buNone/>
              <a:defRPr sz="3600" b="0" i="0" u="none" strike="noStrike" cap="none">
                <a:solidFill>
                  <a:schemeClr val="accent1"/>
                </a:solidFill>
                <a:latin typeface="Arial"/>
                <a:ea typeface="Arial"/>
                <a:cs typeface="Arial"/>
                <a:sym typeface="Arial"/>
              </a:defRPr>
            </a:lvl5pPr>
            <a:lvl6pPr marL="457200" marR="0" lvl="5"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6pPr>
            <a:lvl7pPr marL="914400" marR="0" lvl="6"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7pPr>
            <a:lvl8pPr marL="1371600" marR="0" lvl="7"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8pPr>
            <a:lvl9pPr marL="1828800" marR="0" lvl="8" indent="0" algn="ctr" rtl="0">
              <a:spcBef>
                <a:spcPts val="0"/>
              </a:spcBef>
              <a:spcAft>
                <a:spcPts val="0"/>
              </a:spcAft>
              <a:buSzPts val="1400"/>
              <a:buNone/>
              <a:defRPr sz="3600" b="0" i="0" u="none" strike="noStrike" cap="none">
                <a:solidFill>
                  <a:schemeClr val="accent1"/>
                </a:solidFill>
                <a:latin typeface="Source Sans Pro"/>
                <a:ea typeface="Source Sans Pro"/>
                <a:cs typeface="Source Sans Pro"/>
                <a:sym typeface="Source Sans Pro"/>
              </a:defRPr>
            </a:lvl9pPr>
          </a:lstStyle>
          <a:p>
            <a:endParaRPr/>
          </a:p>
        </p:txBody>
      </p:sp>
      <p:sp>
        <p:nvSpPr>
          <p:cNvPr id="59" name="Shape 59"/>
          <p:cNvSpPr txBox="1">
            <a:spLocks noGrp="1"/>
          </p:cNvSpPr>
          <p:nvPr>
            <p:ph type="body" idx="1"/>
          </p:nvPr>
        </p:nvSpPr>
        <p:spPr>
          <a:xfrm>
            <a:off x="549275" y="1600200"/>
            <a:ext cx="8042275" cy="4343400"/>
          </a:xfrm>
          <a:prstGeom prst="rect">
            <a:avLst/>
          </a:prstGeom>
          <a:noFill/>
          <a:ln>
            <a:noFill/>
          </a:ln>
        </p:spPr>
        <p:txBody>
          <a:bodyPr wrap="square" lIns="91425" tIns="91425" rIns="91425" bIns="91425" anchor="t" anchorCtr="0"/>
          <a:lstStyle>
            <a:lvl1pPr marL="349250" marR="0" lvl="0" indent="-181610" algn="l" rtl="0">
              <a:spcBef>
                <a:spcPts val="2000"/>
              </a:spcBef>
              <a:spcAft>
                <a:spcPts val="0"/>
              </a:spcAft>
              <a:buClr>
                <a:srgbClr val="6FB7D7"/>
              </a:buClr>
              <a:buSzPts val="2640"/>
              <a:buFont typeface="Noto Sans Symbols"/>
              <a:buChar char="●"/>
              <a:defRPr sz="2400" b="0" i="0" u="none" strike="noStrike" cap="none">
                <a:solidFill>
                  <a:srgbClr val="595959"/>
                </a:solidFill>
                <a:latin typeface="Arial"/>
                <a:ea typeface="Arial"/>
                <a:cs typeface="Arial"/>
                <a:sym typeface="Arial"/>
              </a:defRPr>
            </a:lvl1pPr>
            <a:lvl2pPr marL="685800" marR="0" lvl="1" indent="-189230" algn="l" rtl="0">
              <a:spcBef>
                <a:spcPts val="600"/>
              </a:spcBef>
              <a:spcAft>
                <a:spcPts val="0"/>
              </a:spcAft>
              <a:buClr>
                <a:schemeClr val="accent1"/>
              </a:buClr>
              <a:buSzPts val="2420"/>
              <a:buFont typeface="Noto Sans Symbols"/>
              <a:buChar char="●"/>
              <a:defRPr sz="2200" b="0" i="0" u="none" strike="noStrike" cap="none">
                <a:solidFill>
                  <a:srgbClr val="595959"/>
                </a:solidFill>
                <a:latin typeface="Arial"/>
                <a:ea typeface="Arial"/>
                <a:cs typeface="Arial"/>
                <a:sym typeface="Arial"/>
              </a:defRPr>
            </a:lvl2pPr>
            <a:lvl3pPr marL="968375" marR="0" lvl="2" indent="-142875" algn="l" rtl="0">
              <a:spcBef>
                <a:spcPts val="600"/>
              </a:spcBef>
              <a:spcAft>
                <a:spcPts val="0"/>
              </a:spcAft>
              <a:buClr>
                <a:schemeClr val="accent1"/>
              </a:buClr>
              <a:buSzPts val="2200"/>
              <a:buFont typeface="Noto Sans Symbols"/>
              <a:buChar char="●"/>
              <a:defRPr sz="2000" b="0" i="0" u="none" strike="noStrike" cap="none">
                <a:solidFill>
                  <a:srgbClr val="595959"/>
                </a:solidFill>
                <a:latin typeface="Arial"/>
                <a:ea typeface="Arial"/>
                <a:cs typeface="Arial"/>
                <a:sym typeface="Arial"/>
              </a:defRPr>
            </a:lvl3pPr>
            <a:lvl4pPr marL="1263650" marR="0" lvl="3" indent="-172719"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4pPr>
            <a:lvl5pPr marL="1546225" marR="0" lvl="4" indent="-163194" algn="l" rtl="0">
              <a:spcBef>
                <a:spcPts val="600"/>
              </a:spcBef>
              <a:spcAft>
                <a:spcPts val="0"/>
              </a:spcAft>
              <a:buClr>
                <a:schemeClr val="accent1"/>
              </a:buClr>
              <a:buSzPts val="1980"/>
              <a:buFont typeface="Noto Sans Symbols"/>
              <a:buChar char="●"/>
              <a:defRPr sz="1800" b="0" i="0" u="none" strike="noStrike" cap="none">
                <a:solidFill>
                  <a:srgbClr val="595959"/>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dt" idx="10"/>
          </p:nvPr>
        </p:nvSpPr>
        <p:spPr>
          <a:xfrm>
            <a:off x="6781800" y="6275387"/>
            <a:ext cx="981075"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ftr" idx="11"/>
          </p:nvPr>
        </p:nvSpPr>
        <p:spPr>
          <a:xfrm>
            <a:off x="265112" y="6275387"/>
            <a:ext cx="5983287" cy="365125"/>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SzPts val="1400"/>
              <a:buNone/>
              <a:defRPr sz="1200" b="0" i="0" u="none">
                <a:solidFill>
                  <a:schemeClr val="accent2"/>
                </a:solidFill>
                <a:latin typeface="Arial"/>
                <a:ea typeface="Arial"/>
                <a:cs typeface="Arial"/>
                <a:sym typeface="Arial"/>
              </a:defRPr>
            </a:lvl1pPr>
            <a:lvl2pPr marL="457200" marR="0" lvl="1"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L="914400" marR="0" lvl="2"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L="1371600" marR="0" lvl="3"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L="1828800" marR="0" lvl="4"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L="2286000" marR="0" lvl="5"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L="3200400" marR="0" lvl="6"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L="4572000" marR="0" lvl="7"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L="6400800" marR="0" lvl="8" indent="0"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sldNum" idx="12"/>
          </p:nvPr>
        </p:nvSpPr>
        <p:spPr>
          <a:xfrm>
            <a:off x="7897812" y="6275387"/>
            <a:ext cx="990600" cy="365125"/>
          </a:xfrm>
          <a:prstGeom prst="rect">
            <a:avLst/>
          </a:prstGeom>
          <a:noFill/>
          <a:ln>
            <a:noFill/>
          </a:ln>
        </p:spPr>
        <p:txBody>
          <a:bodyPr wrap="square" lIns="91425" tIns="45700" rIns="91425" bIns="45700" anchor="ctr" anchorCtr="0">
            <a:noAutofit/>
          </a:bodyPr>
          <a:lstStyle/>
          <a:p>
            <a:pPr marL="0" marR="0" lvl="0" indent="0" algn="r" rtl="0">
              <a:lnSpc>
                <a:spcPct val="100000"/>
              </a:lnSpc>
              <a:spcBef>
                <a:spcPts val="0"/>
              </a:spcBef>
              <a:spcAft>
                <a:spcPts val="0"/>
              </a:spcAft>
              <a:buClr>
                <a:schemeClr val="lt1"/>
              </a:buClr>
              <a:buFont typeface="Arial"/>
              <a:buNone/>
            </a:pPr>
            <a:fld id="{00000000-1234-1234-1234-123412341234}" type="slidenum">
              <a:rPr lang="en-AU" sz="3600" b="0" i="0" u="none">
                <a:solidFill>
                  <a:schemeClr val="lt1"/>
                </a:solidFill>
                <a:latin typeface="Arial"/>
                <a:ea typeface="Arial"/>
                <a:cs typeface="Arial"/>
                <a:sym typeface="Arial"/>
              </a:rPr>
              <a:t>‹#›</a:t>
            </a:fld>
            <a:endParaRPr lang="en-AU" sz="3600" b="0" i="0" u="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rjw@dhigroup.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eb.nz.dhigroup.com/DHI.AquaRepublic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mailto:enquiries@sciencelearn.org.nz"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www.sciencelearn.org.nz/"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learn.org.nz/"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hyperlink" Target="mailto:enquiries@sciencelearn.org.nz" TargetMode="External"/><Relationship Id="rId7" Type="http://schemas.openxmlformats.org/officeDocument/2006/relationships/hyperlink" Target="http://www.pond.co.nz/detail/2902262/aqua-republica-water-resource-management" TargetMode="External"/><Relationship Id="rId12"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pond.co.nz/community/214015/science-learning-hub" TargetMode="External"/><Relationship Id="rId11" Type="http://schemas.openxmlformats.org/officeDocument/2006/relationships/image" Target="../media/image29.png"/><Relationship Id="rId5" Type="http://schemas.openxmlformats.org/officeDocument/2006/relationships/hyperlink" Target="https://nz.pinterest.com/nzsciencelearn/" TargetMode="External"/><Relationship Id="rId10" Type="http://schemas.openxmlformats.org/officeDocument/2006/relationships/image" Target="../media/image28.png"/><Relationship Id="rId4" Type="http://schemas.openxmlformats.org/officeDocument/2006/relationships/hyperlink" Target="http://www.facebook.com/nzsciencelearn" TargetMode="External"/><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pn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4.jpg"/><Relationship Id="rId11" Type="http://schemas.openxmlformats.org/officeDocument/2006/relationships/image" Target="../media/image39.jp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p:nvPr/>
        </p:nvSpPr>
        <p:spPr>
          <a:xfrm>
            <a:off x="457200" y="6400800"/>
            <a:ext cx="8435975" cy="365125"/>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100" b="0" i="0" u="none" strike="noStrike" cap="none">
                <a:solidFill>
                  <a:schemeClr val="accent2"/>
                </a:solidFill>
                <a:latin typeface="Verdana"/>
                <a:ea typeface="Verdana"/>
                <a:cs typeface="Verdana"/>
                <a:sym typeface="Verdana"/>
              </a:rPr>
              <a:t>© 2016 The University of Waikato </a:t>
            </a:r>
            <a:r>
              <a:rPr lang="en-AU" sz="1100" b="0" i="0" u="sng" strike="noStrike" cap="none">
                <a:solidFill>
                  <a:schemeClr val="hlink"/>
                </a:solidFill>
                <a:latin typeface="Arial"/>
                <a:ea typeface="Arial"/>
                <a:cs typeface="Arial"/>
                <a:sym typeface="Arial"/>
                <a:hlinkClick r:id="rId3"/>
              </a:rPr>
              <a:t>www.sciencelearn.org.nz</a:t>
            </a:r>
            <a:r>
              <a:rPr lang="en-AU" sz="1100" b="0" i="0" u="none" strike="noStrike" cap="none">
                <a:solidFill>
                  <a:schemeClr val="accent2"/>
                </a:solidFill>
                <a:latin typeface="Verdana"/>
                <a:ea typeface="Verdana"/>
                <a:cs typeface="Verdana"/>
                <a:sym typeface="Verdana"/>
              </a:rPr>
              <a:t> | All Rights Reserved.</a:t>
            </a:r>
          </a:p>
        </p:txBody>
      </p:sp>
      <p:sp>
        <p:nvSpPr>
          <p:cNvPr id="68" name="Shape 68"/>
          <p:cNvSpPr txBox="1"/>
          <p:nvPr/>
        </p:nvSpPr>
        <p:spPr>
          <a:xfrm>
            <a:off x="323850" y="1779587"/>
            <a:ext cx="4608512" cy="375602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84578"/>
              </a:buClr>
              <a:buFont typeface="Verdana"/>
              <a:buNone/>
            </a:pPr>
            <a:r>
              <a:rPr lang="en-AU" sz="3000" b="1" i="0" u="none" strike="noStrike" cap="none">
                <a:solidFill>
                  <a:srgbClr val="084578"/>
                </a:solidFill>
                <a:latin typeface="Verdana"/>
                <a:ea typeface="Verdana"/>
                <a:cs typeface="Verdana"/>
                <a:sym typeface="Verdana"/>
              </a:rPr>
              <a:t>How to play the game </a:t>
            </a:r>
          </a:p>
          <a:p>
            <a:pPr marL="0" marR="0" lvl="0" indent="0" algn="ctr" rtl="0">
              <a:lnSpc>
                <a:spcPct val="100000"/>
              </a:lnSpc>
              <a:spcBef>
                <a:spcPts val="0"/>
              </a:spcBef>
              <a:spcAft>
                <a:spcPts val="0"/>
              </a:spcAft>
              <a:buClr>
                <a:schemeClr val="dk1"/>
              </a:buClr>
              <a:buFont typeface="Arial"/>
              <a:buNone/>
            </a:pPr>
            <a:endParaRPr sz="3000" b="1" i="0" u="none" strike="noStrike" cap="none">
              <a:solidFill>
                <a:srgbClr val="084578"/>
              </a:solidFill>
              <a:latin typeface="Verdana"/>
              <a:ea typeface="Verdana"/>
              <a:cs typeface="Verdana"/>
              <a:sym typeface="Verdana"/>
            </a:endParaRPr>
          </a:p>
          <a:p>
            <a:pPr marL="0" marR="0" lvl="0" indent="0" algn="ctr" rtl="0">
              <a:lnSpc>
                <a:spcPct val="100000"/>
              </a:lnSpc>
              <a:spcBef>
                <a:spcPts val="0"/>
              </a:spcBef>
              <a:spcAft>
                <a:spcPts val="0"/>
              </a:spcAft>
              <a:buClr>
                <a:srgbClr val="084578"/>
              </a:buClr>
              <a:buFont typeface="Verdana"/>
              <a:buNone/>
            </a:pPr>
            <a:r>
              <a:rPr lang="en-AU" sz="3000" b="1" i="0" u="none" strike="noStrike" cap="none">
                <a:solidFill>
                  <a:srgbClr val="084578"/>
                </a:solidFill>
                <a:latin typeface="Verdana"/>
                <a:ea typeface="Verdana"/>
                <a:cs typeface="Verdana"/>
                <a:sym typeface="Verdana"/>
              </a:rPr>
              <a:t>With Deli Connell </a:t>
            </a:r>
          </a:p>
          <a:p>
            <a:pPr marL="0" marR="0" lvl="0" indent="0" algn="ctr" rtl="0">
              <a:lnSpc>
                <a:spcPct val="100000"/>
              </a:lnSpc>
              <a:spcBef>
                <a:spcPts val="0"/>
              </a:spcBef>
              <a:spcAft>
                <a:spcPts val="0"/>
              </a:spcAft>
              <a:buClr>
                <a:srgbClr val="084578"/>
              </a:buClr>
              <a:buFont typeface="Verdana"/>
              <a:buNone/>
            </a:pPr>
            <a:r>
              <a:rPr lang="en-AU" sz="3000" b="1" i="0" u="none" strike="noStrike" cap="none">
                <a:solidFill>
                  <a:srgbClr val="084578"/>
                </a:solidFill>
                <a:latin typeface="Verdana"/>
                <a:ea typeface="Verdana"/>
                <a:cs typeface="Verdana"/>
                <a:sym typeface="Verdana"/>
              </a:rPr>
              <a:t>&amp; </a:t>
            </a:r>
          </a:p>
          <a:p>
            <a:pPr marL="0" marR="0" lvl="0" indent="0" algn="ctr" rtl="0">
              <a:lnSpc>
                <a:spcPct val="100000"/>
              </a:lnSpc>
              <a:spcBef>
                <a:spcPts val="0"/>
              </a:spcBef>
              <a:spcAft>
                <a:spcPts val="0"/>
              </a:spcAft>
              <a:buClr>
                <a:srgbClr val="084578"/>
              </a:buClr>
              <a:buFont typeface="Verdana"/>
              <a:buNone/>
            </a:pPr>
            <a:r>
              <a:rPr lang="en-AU" sz="3000" b="1" i="0" u="none" strike="noStrike" cap="none">
                <a:solidFill>
                  <a:srgbClr val="084578"/>
                </a:solidFill>
                <a:latin typeface="Verdana"/>
                <a:ea typeface="Verdana"/>
                <a:cs typeface="Verdana"/>
                <a:sym typeface="Verdana"/>
              </a:rPr>
              <a:t>Carl Johnson</a:t>
            </a:r>
          </a:p>
          <a:p>
            <a:pPr marL="0" marR="0" lvl="0" indent="0" algn="ctr" rtl="0">
              <a:lnSpc>
                <a:spcPct val="100000"/>
              </a:lnSpc>
              <a:spcBef>
                <a:spcPts val="0"/>
              </a:spcBef>
              <a:spcAft>
                <a:spcPts val="0"/>
              </a:spcAft>
              <a:buClr>
                <a:schemeClr val="dk1"/>
              </a:buClr>
              <a:buFont typeface="Arial"/>
              <a:buNone/>
            </a:pPr>
            <a:endParaRPr sz="3600" b="1" i="0" u="none" strike="noStrike" cap="none">
              <a:solidFill>
                <a:srgbClr val="084578"/>
              </a:solidFill>
              <a:latin typeface="Verdana"/>
              <a:ea typeface="Verdana"/>
              <a:cs typeface="Verdana"/>
              <a:sym typeface="Verdana"/>
            </a:endParaRPr>
          </a:p>
          <a:p>
            <a:pPr marL="0" marR="0" lvl="0" indent="0" algn="ctr" rtl="0">
              <a:lnSpc>
                <a:spcPct val="100000"/>
              </a:lnSpc>
              <a:spcBef>
                <a:spcPts val="0"/>
              </a:spcBef>
              <a:spcAft>
                <a:spcPts val="0"/>
              </a:spcAft>
              <a:buClr>
                <a:srgbClr val="084578"/>
              </a:buClr>
              <a:buFont typeface="Verdana"/>
              <a:buNone/>
            </a:pPr>
            <a:r>
              <a:rPr lang="en-AU" sz="2200" b="1" i="0" u="none" strike="noStrike" cap="none">
                <a:solidFill>
                  <a:srgbClr val="084578"/>
                </a:solidFill>
                <a:latin typeface="Verdana"/>
                <a:ea typeface="Verdana"/>
                <a:cs typeface="Verdana"/>
                <a:sym typeface="Verdana"/>
              </a:rPr>
              <a:t>25 August 2016 – 4pm</a:t>
            </a:r>
          </a:p>
        </p:txBody>
      </p:sp>
      <p:pic>
        <p:nvPicPr>
          <p:cNvPr id="69" name="Shape 69"/>
          <p:cNvPicPr preferRelativeResize="0"/>
          <p:nvPr/>
        </p:nvPicPr>
        <p:blipFill rotWithShape="1">
          <a:blip r:embed="rId4">
            <a:alphaModFix/>
          </a:blip>
          <a:srcRect/>
          <a:stretch/>
        </p:blipFill>
        <p:spPr>
          <a:xfrm>
            <a:off x="4813300" y="1916112"/>
            <a:ext cx="3883025" cy="35290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Shape 161"/>
          <p:cNvSpPr txBox="1"/>
          <p:nvPr/>
        </p:nvSpPr>
        <p:spPr>
          <a:xfrm>
            <a:off x="-3175"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62" name="Shape 162"/>
          <p:cNvSpPr txBox="1">
            <a:spLocks noGrp="1"/>
          </p:cNvSpPr>
          <p:nvPr>
            <p:ph type="title"/>
          </p:nvPr>
        </p:nvSpPr>
        <p:spPr>
          <a:xfrm>
            <a:off x="1116012" y="1052512"/>
            <a:ext cx="7110412"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Infrastructures and buildings </a:t>
            </a:r>
          </a:p>
        </p:txBody>
      </p:sp>
      <p:sp>
        <p:nvSpPr>
          <p:cNvPr id="163" name="Shape 163"/>
          <p:cNvSpPr/>
          <p:nvPr/>
        </p:nvSpPr>
        <p:spPr>
          <a:xfrm>
            <a:off x="755650" y="2133600"/>
            <a:ext cx="7345362" cy="4391025"/>
          </a:xfrm>
          <a:custGeom>
            <a:avLst/>
            <a:gdLst/>
            <a:ahLst/>
            <a:cxnLst/>
            <a:rect l="0" t="0" r="0" b="0"/>
            <a:pathLst>
              <a:path w="120000" h="120000" extrusionOk="0">
                <a:moveTo>
                  <a:pt x="11961" y="0"/>
                </a:moveTo>
                <a:lnTo>
                  <a:pt x="120000" y="0"/>
                </a:lnTo>
                <a:lnTo>
                  <a:pt x="120000" y="99999"/>
                </a:lnTo>
                <a:cubicBezTo>
                  <a:pt x="120000" y="111045"/>
                  <a:pt x="114644" y="120000"/>
                  <a:pt x="108038" y="120000"/>
                </a:cubicBezTo>
                <a:lnTo>
                  <a:pt x="0" y="120000"/>
                </a:lnTo>
                <a:lnTo>
                  <a:pt x="0" y="20000"/>
                </a:lnTo>
                <a:cubicBezTo>
                  <a:pt x="0" y="8954"/>
                  <a:pt x="5355" y="0"/>
                  <a:pt x="11961"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64" name="Shape 164"/>
          <p:cNvPicPr preferRelativeResize="0"/>
          <p:nvPr/>
        </p:nvPicPr>
        <p:blipFill rotWithShape="1">
          <a:blip r:embed="rId3">
            <a:alphaModFix/>
          </a:blip>
          <a:srcRect/>
          <a:stretch/>
        </p:blipFill>
        <p:spPr>
          <a:xfrm>
            <a:off x="1403350" y="2349500"/>
            <a:ext cx="6408737" cy="38623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Shape 169"/>
          <p:cNvSpPr txBox="1"/>
          <p:nvPr/>
        </p:nvSpPr>
        <p:spPr>
          <a:xfrm>
            <a:off x="-3175"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70" name="Shape 170"/>
          <p:cNvSpPr txBox="1">
            <a:spLocks noGrp="1"/>
          </p:cNvSpPr>
          <p:nvPr>
            <p:ph type="title"/>
          </p:nvPr>
        </p:nvSpPr>
        <p:spPr>
          <a:xfrm>
            <a:off x="1116012" y="1052512"/>
            <a:ext cx="7110412"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Add in policies and structures</a:t>
            </a:r>
          </a:p>
        </p:txBody>
      </p:sp>
      <p:sp>
        <p:nvSpPr>
          <p:cNvPr id="171" name="Shape 171"/>
          <p:cNvSpPr/>
          <p:nvPr/>
        </p:nvSpPr>
        <p:spPr>
          <a:xfrm>
            <a:off x="107950" y="1916112"/>
            <a:ext cx="4103687" cy="4321175"/>
          </a:xfrm>
          <a:custGeom>
            <a:avLst/>
            <a:gdLst/>
            <a:ahLst/>
            <a:cxnLst/>
            <a:rect l="0" t="0" r="0" b="0"/>
            <a:pathLst>
              <a:path w="120000" h="120000" extrusionOk="0">
                <a:moveTo>
                  <a:pt x="20000" y="0"/>
                </a:moveTo>
                <a:lnTo>
                  <a:pt x="120000" y="0"/>
                </a:lnTo>
                <a:lnTo>
                  <a:pt x="120000" y="100999"/>
                </a:lnTo>
                <a:cubicBezTo>
                  <a:pt x="120000" y="111493"/>
                  <a:pt x="111045" y="120000"/>
                  <a:pt x="99999" y="120000"/>
                </a:cubicBezTo>
                <a:lnTo>
                  <a:pt x="0" y="120000"/>
                </a:lnTo>
                <a:lnTo>
                  <a:pt x="0" y="19000"/>
                </a:lnTo>
                <a:cubicBezTo>
                  <a:pt x="0" y="8506"/>
                  <a:pt x="8954" y="0"/>
                  <a:pt x="20000"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72" name="Shape 172"/>
          <p:cNvPicPr preferRelativeResize="0"/>
          <p:nvPr/>
        </p:nvPicPr>
        <p:blipFill rotWithShape="1">
          <a:blip r:embed="rId3">
            <a:alphaModFix/>
          </a:blip>
          <a:srcRect/>
          <a:stretch/>
        </p:blipFill>
        <p:spPr>
          <a:xfrm>
            <a:off x="468312" y="2133600"/>
            <a:ext cx="3382962" cy="3814762"/>
          </a:xfrm>
          <a:prstGeom prst="rect">
            <a:avLst/>
          </a:prstGeom>
          <a:noFill/>
          <a:ln>
            <a:noFill/>
          </a:ln>
        </p:spPr>
      </p:pic>
      <p:sp>
        <p:nvSpPr>
          <p:cNvPr id="173" name="Shape 173"/>
          <p:cNvSpPr/>
          <p:nvPr/>
        </p:nvSpPr>
        <p:spPr>
          <a:xfrm>
            <a:off x="4427537" y="2276475"/>
            <a:ext cx="4465637" cy="4465637"/>
          </a:xfrm>
          <a:custGeom>
            <a:avLst/>
            <a:gdLst/>
            <a:ahLst/>
            <a:cxnLst/>
            <a:rect l="0" t="0" r="0" b="0"/>
            <a:pathLst>
              <a:path w="120000" h="120000" extrusionOk="0">
                <a:moveTo>
                  <a:pt x="20000" y="0"/>
                </a:moveTo>
                <a:lnTo>
                  <a:pt x="120000" y="0"/>
                </a:lnTo>
                <a:lnTo>
                  <a:pt x="120000" y="99999"/>
                </a:lnTo>
                <a:cubicBezTo>
                  <a:pt x="120000" y="111045"/>
                  <a:pt x="111045" y="120000"/>
                  <a:pt x="99999" y="120000"/>
                </a:cubicBezTo>
                <a:lnTo>
                  <a:pt x="0" y="120000"/>
                </a:lnTo>
                <a:lnTo>
                  <a:pt x="0" y="20000"/>
                </a:lnTo>
                <a:cubicBezTo>
                  <a:pt x="0" y="8954"/>
                  <a:pt x="8954" y="0"/>
                  <a:pt x="20000"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74" name="Shape 174"/>
          <p:cNvPicPr preferRelativeResize="0"/>
          <p:nvPr/>
        </p:nvPicPr>
        <p:blipFill rotWithShape="1">
          <a:blip r:embed="rId4">
            <a:alphaModFix/>
          </a:blip>
          <a:srcRect/>
          <a:stretch/>
        </p:blipFill>
        <p:spPr>
          <a:xfrm>
            <a:off x="4787900" y="2492375"/>
            <a:ext cx="3602037" cy="4086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Shape 179"/>
          <p:cNvSpPr txBox="1"/>
          <p:nvPr/>
        </p:nvSpPr>
        <p:spPr>
          <a:xfrm>
            <a:off x="-3175"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80" name="Shape 180"/>
          <p:cNvSpPr txBox="1"/>
          <p:nvPr/>
        </p:nvSpPr>
        <p:spPr>
          <a:xfrm>
            <a:off x="1116012" y="1052512"/>
            <a:ext cx="7110412"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a:solidFill>
                  <a:srgbClr val="084578"/>
                </a:solidFill>
                <a:latin typeface="Arial"/>
                <a:ea typeface="Arial"/>
                <a:cs typeface="Arial"/>
                <a:sym typeface="Arial"/>
              </a:rPr>
              <a:t>Places to find progress and info</a:t>
            </a:r>
          </a:p>
        </p:txBody>
      </p:sp>
      <p:sp>
        <p:nvSpPr>
          <p:cNvPr id="181" name="Shape 181"/>
          <p:cNvSpPr/>
          <p:nvPr/>
        </p:nvSpPr>
        <p:spPr>
          <a:xfrm>
            <a:off x="1116012" y="1916112"/>
            <a:ext cx="4968875" cy="2808287"/>
          </a:xfrm>
          <a:custGeom>
            <a:avLst/>
            <a:gdLst/>
            <a:ahLst/>
            <a:cxnLst/>
            <a:rect l="0" t="0" r="0" b="0"/>
            <a:pathLst>
              <a:path w="120000" h="120000" extrusionOk="0">
                <a:moveTo>
                  <a:pt x="11304" y="0"/>
                </a:moveTo>
                <a:lnTo>
                  <a:pt x="119999" y="0"/>
                </a:lnTo>
                <a:lnTo>
                  <a:pt x="119999" y="99999"/>
                </a:lnTo>
                <a:cubicBezTo>
                  <a:pt x="119999" y="111045"/>
                  <a:pt x="114938" y="119999"/>
                  <a:pt x="108695" y="119999"/>
                </a:cubicBezTo>
                <a:lnTo>
                  <a:pt x="0" y="119999"/>
                </a:lnTo>
                <a:lnTo>
                  <a:pt x="0" y="20000"/>
                </a:lnTo>
                <a:cubicBezTo>
                  <a:pt x="0" y="8954"/>
                  <a:pt x="5061" y="0"/>
                  <a:pt x="11304"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82" name="Shape 182"/>
          <p:cNvPicPr preferRelativeResize="0"/>
          <p:nvPr/>
        </p:nvPicPr>
        <p:blipFill rotWithShape="1">
          <a:blip r:embed="rId3">
            <a:alphaModFix/>
          </a:blip>
          <a:srcRect/>
          <a:stretch/>
        </p:blipFill>
        <p:spPr>
          <a:xfrm>
            <a:off x="1403350" y="2060575"/>
            <a:ext cx="4378325" cy="2468562"/>
          </a:xfrm>
          <a:prstGeom prst="rect">
            <a:avLst/>
          </a:prstGeom>
          <a:noFill/>
          <a:ln>
            <a:noFill/>
          </a:ln>
        </p:spPr>
      </p:pic>
      <p:sp>
        <p:nvSpPr>
          <p:cNvPr id="183" name="Shape 183"/>
          <p:cNvSpPr/>
          <p:nvPr/>
        </p:nvSpPr>
        <p:spPr>
          <a:xfrm>
            <a:off x="107950" y="3141662"/>
            <a:ext cx="2303462" cy="3590925"/>
          </a:xfrm>
          <a:custGeom>
            <a:avLst/>
            <a:gdLst/>
            <a:ahLst/>
            <a:cxnLst/>
            <a:rect l="0" t="0" r="0" b="0"/>
            <a:pathLst>
              <a:path w="120000" h="120000" extrusionOk="0">
                <a:moveTo>
                  <a:pt x="20000" y="0"/>
                </a:moveTo>
                <a:lnTo>
                  <a:pt x="120000" y="0"/>
                </a:lnTo>
                <a:lnTo>
                  <a:pt x="120000" y="107169"/>
                </a:lnTo>
                <a:cubicBezTo>
                  <a:pt x="120000" y="114255"/>
                  <a:pt x="111045" y="120000"/>
                  <a:pt x="99999" y="120000"/>
                </a:cubicBezTo>
                <a:lnTo>
                  <a:pt x="0" y="120000"/>
                </a:lnTo>
                <a:lnTo>
                  <a:pt x="0" y="12830"/>
                </a:lnTo>
                <a:cubicBezTo>
                  <a:pt x="0" y="5744"/>
                  <a:pt x="8954" y="0"/>
                  <a:pt x="20000"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84" name="Shape 184"/>
          <p:cNvPicPr preferRelativeResize="0"/>
          <p:nvPr/>
        </p:nvPicPr>
        <p:blipFill rotWithShape="1">
          <a:blip r:embed="rId4">
            <a:alphaModFix/>
          </a:blip>
          <a:srcRect/>
          <a:stretch/>
        </p:blipFill>
        <p:spPr>
          <a:xfrm>
            <a:off x="323850" y="3284537"/>
            <a:ext cx="1943100" cy="3286125"/>
          </a:xfrm>
          <a:prstGeom prst="rect">
            <a:avLst/>
          </a:prstGeom>
          <a:noFill/>
          <a:ln>
            <a:noFill/>
          </a:ln>
        </p:spPr>
      </p:pic>
      <p:sp>
        <p:nvSpPr>
          <p:cNvPr id="185" name="Shape 185"/>
          <p:cNvSpPr/>
          <p:nvPr/>
        </p:nvSpPr>
        <p:spPr>
          <a:xfrm>
            <a:off x="4932362" y="2852737"/>
            <a:ext cx="4187825" cy="3097212"/>
          </a:xfrm>
          <a:custGeom>
            <a:avLst/>
            <a:gdLst/>
            <a:ahLst/>
            <a:cxnLst/>
            <a:rect l="0" t="0" r="0" b="0"/>
            <a:pathLst>
              <a:path w="120000" h="120000" extrusionOk="0">
                <a:moveTo>
                  <a:pt x="14787" y="0"/>
                </a:moveTo>
                <a:lnTo>
                  <a:pt x="120000" y="0"/>
                </a:lnTo>
                <a:lnTo>
                  <a:pt x="120000" y="99999"/>
                </a:lnTo>
                <a:cubicBezTo>
                  <a:pt x="120000" y="111045"/>
                  <a:pt x="113379" y="119999"/>
                  <a:pt x="105212" y="119999"/>
                </a:cubicBezTo>
                <a:lnTo>
                  <a:pt x="0" y="119999"/>
                </a:lnTo>
                <a:lnTo>
                  <a:pt x="0" y="20000"/>
                </a:lnTo>
                <a:cubicBezTo>
                  <a:pt x="0" y="8954"/>
                  <a:pt x="6620" y="0"/>
                  <a:pt x="14787"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86" name="Shape 186"/>
          <p:cNvPicPr preferRelativeResize="0"/>
          <p:nvPr/>
        </p:nvPicPr>
        <p:blipFill rotWithShape="1">
          <a:blip r:embed="rId5">
            <a:alphaModFix/>
          </a:blip>
          <a:srcRect/>
          <a:stretch/>
        </p:blipFill>
        <p:spPr>
          <a:xfrm>
            <a:off x="5219700" y="2997200"/>
            <a:ext cx="3678237" cy="2754312"/>
          </a:xfrm>
          <a:prstGeom prst="rect">
            <a:avLst/>
          </a:prstGeom>
          <a:noFill/>
          <a:ln>
            <a:noFill/>
          </a:ln>
        </p:spPr>
      </p:pic>
      <p:sp>
        <p:nvSpPr>
          <p:cNvPr id="187" name="Shape 187"/>
          <p:cNvSpPr/>
          <p:nvPr/>
        </p:nvSpPr>
        <p:spPr>
          <a:xfrm>
            <a:off x="2700337" y="4797425"/>
            <a:ext cx="3455987" cy="1727200"/>
          </a:xfrm>
          <a:custGeom>
            <a:avLst/>
            <a:gdLst/>
            <a:ahLst/>
            <a:cxnLst/>
            <a:rect l="0" t="0" r="0" b="0"/>
            <a:pathLst>
              <a:path w="120000" h="120000" extrusionOk="0">
                <a:moveTo>
                  <a:pt x="10000" y="0"/>
                </a:moveTo>
                <a:lnTo>
                  <a:pt x="120000" y="0"/>
                </a:lnTo>
                <a:lnTo>
                  <a:pt x="120000" y="99999"/>
                </a:lnTo>
                <a:cubicBezTo>
                  <a:pt x="120000" y="111045"/>
                  <a:pt x="115522" y="120000"/>
                  <a:pt x="109999" y="120000"/>
                </a:cubicBezTo>
                <a:lnTo>
                  <a:pt x="0" y="120000"/>
                </a:lnTo>
                <a:lnTo>
                  <a:pt x="0" y="20000"/>
                </a:lnTo>
                <a:cubicBezTo>
                  <a:pt x="0" y="8954"/>
                  <a:pt x="4477" y="0"/>
                  <a:pt x="10000"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88" name="Shape 188"/>
          <p:cNvPicPr preferRelativeResize="0"/>
          <p:nvPr/>
        </p:nvPicPr>
        <p:blipFill rotWithShape="1">
          <a:blip r:embed="rId6">
            <a:alphaModFix/>
          </a:blip>
          <a:srcRect/>
          <a:stretch/>
        </p:blipFill>
        <p:spPr>
          <a:xfrm>
            <a:off x="2916237" y="4868862"/>
            <a:ext cx="2947987" cy="155098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p:nvPr/>
        </p:nvSpPr>
        <p:spPr>
          <a:xfrm>
            <a:off x="-3175" y="-242887"/>
            <a:ext cx="9144000" cy="7100887"/>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94" name="Shape 194"/>
          <p:cNvSpPr txBox="1">
            <a:spLocks noGrp="1"/>
          </p:cNvSpPr>
          <p:nvPr>
            <p:ph type="title"/>
          </p:nvPr>
        </p:nvSpPr>
        <p:spPr>
          <a:xfrm>
            <a:off x="549275" y="533400"/>
            <a:ext cx="8042275" cy="911225"/>
          </a:xfrm>
          <a:prstGeom prst="rect">
            <a:avLst/>
          </a:prstGeom>
          <a:noFill/>
          <a:ln>
            <a:noFill/>
          </a:ln>
        </p:spPr>
        <p:txBody>
          <a:bodyPr wrap="square" lIns="91425" tIns="45700" rIns="91425" bIns="45700" anchor="b" anchorCtr="0">
            <a:noAutofit/>
          </a:bodyPr>
          <a:lstStyle/>
          <a:p>
            <a:pPr marL="0" marR="0" lvl="0" indent="0" algn="ctr" rtl="0">
              <a:spcBef>
                <a:spcPts val="0"/>
              </a:spcBef>
              <a:spcAft>
                <a:spcPts val="0"/>
              </a:spcAft>
              <a:buNone/>
            </a:pPr>
            <a:endParaRPr sz="3600" b="0" i="0" u="none" strike="noStrike" cap="none">
              <a:solidFill>
                <a:schemeClr val="accent1"/>
              </a:solidFill>
              <a:latin typeface="Arial"/>
              <a:ea typeface="Arial"/>
              <a:cs typeface="Arial"/>
              <a:sym typeface="Arial"/>
            </a:endParaRPr>
          </a:p>
        </p:txBody>
      </p:sp>
      <p:pic>
        <p:nvPicPr>
          <p:cNvPr id="195" name="Shape 195"/>
          <p:cNvPicPr preferRelativeResize="0"/>
          <p:nvPr/>
        </p:nvPicPr>
        <p:blipFill rotWithShape="1">
          <a:blip r:embed="rId3">
            <a:alphaModFix/>
          </a:blip>
          <a:srcRect/>
          <a:stretch/>
        </p:blipFill>
        <p:spPr>
          <a:xfrm>
            <a:off x="92075" y="260350"/>
            <a:ext cx="8959850" cy="63373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p:nvPr/>
        </p:nvSpPr>
        <p:spPr>
          <a:xfrm>
            <a:off x="-3175"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01" name="Shape 201"/>
          <p:cNvSpPr txBox="1">
            <a:spLocks noGrp="1"/>
          </p:cNvSpPr>
          <p:nvPr>
            <p:ph type="title"/>
          </p:nvPr>
        </p:nvSpPr>
        <p:spPr>
          <a:xfrm>
            <a:off x="1116012" y="1052512"/>
            <a:ext cx="7110412"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Kaitiakitanga Challenge Terrain</a:t>
            </a:r>
          </a:p>
        </p:txBody>
      </p:sp>
      <p:sp>
        <p:nvSpPr>
          <p:cNvPr id="202" name="Shape 202"/>
          <p:cNvSpPr/>
          <p:nvPr/>
        </p:nvSpPr>
        <p:spPr>
          <a:xfrm>
            <a:off x="250825" y="1844675"/>
            <a:ext cx="8569325" cy="4897437"/>
          </a:xfrm>
          <a:custGeom>
            <a:avLst/>
            <a:gdLst/>
            <a:ahLst/>
            <a:cxnLst/>
            <a:rect l="0" t="0" r="0" b="0"/>
            <a:pathLst>
              <a:path w="120000" h="120000" extrusionOk="0">
                <a:moveTo>
                  <a:pt x="11428" y="0"/>
                </a:moveTo>
                <a:lnTo>
                  <a:pt x="120000" y="0"/>
                </a:lnTo>
                <a:lnTo>
                  <a:pt x="120000" y="99999"/>
                </a:lnTo>
                <a:cubicBezTo>
                  <a:pt x="120000" y="111045"/>
                  <a:pt x="114883" y="120000"/>
                  <a:pt x="108571" y="120000"/>
                </a:cubicBezTo>
                <a:lnTo>
                  <a:pt x="0" y="120000"/>
                </a:lnTo>
                <a:lnTo>
                  <a:pt x="0" y="20000"/>
                </a:lnTo>
                <a:cubicBezTo>
                  <a:pt x="0" y="8954"/>
                  <a:pt x="5116" y="0"/>
                  <a:pt x="11428"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203" name="Shape 203"/>
          <p:cNvPicPr preferRelativeResize="0"/>
          <p:nvPr/>
        </p:nvPicPr>
        <p:blipFill rotWithShape="1">
          <a:blip r:embed="rId3">
            <a:alphaModFix/>
          </a:blip>
          <a:srcRect/>
          <a:stretch/>
        </p:blipFill>
        <p:spPr>
          <a:xfrm>
            <a:off x="900112" y="1989137"/>
            <a:ext cx="7315200" cy="45704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p:nvPr/>
        </p:nvSpPr>
        <p:spPr>
          <a:xfrm>
            <a:off x="-3175" y="1989137"/>
            <a:ext cx="9144000" cy="48688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09" name="Shape 209"/>
          <p:cNvSpPr txBox="1">
            <a:spLocks noGrp="1"/>
          </p:cNvSpPr>
          <p:nvPr>
            <p:ph type="title"/>
          </p:nvPr>
        </p:nvSpPr>
        <p:spPr>
          <a:xfrm>
            <a:off x="1258887" y="1196975"/>
            <a:ext cx="7112000" cy="622300"/>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Hints</a:t>
            </a:r>
          </a:p>
        </p:txBody>
      </p:sp>
      <p:grpSp>
        <p:nvGrpSpPr>
          <p:cNvPr id="210" name="Shape 210"/>
          <p:cNvGrpSpPr/>
          <p:nvPr/>
        </p:nvGrpSpPr>
        <p:grpSpPr>
          <a:xfrm>
            <a:off x="179387" y="2133600"/>
            <a:ext cx="4537075" cy="1943100"/>
            <a:chOff x="0" y="0"/>
            <a:chExt cx="2147483647" cy="2147483647"/>
          </a:xfrm>
        </p:grpSpPr>
        <p:sp>
          <p:nvSpPr>
            <p:cNvPr id="211" name="Shape 211"/>
            <p:cNvSpPr/>
            <p:nvPr/>
          </p:nvSpPr>
          <p:spPr>
            <a:xfrm>
              <a:off x="0" y="0"/>
              <a:ext cx="2147483647" cy="2147483647"/>
            </a:xfrm>
            <a:custGeom>
              <a:avLst/>
              <a:gdLst/>
              <a:ahLst/>
              <a:cxnLst/>
              <a:rect l="0" t="0" r="0" b="0"/>
              <a:pathLst>
                <a:path w="120000" h="120000" extrusionOk="0">
                  <a:moveTo>
                    <a:pt x="8571" y="0"/>
                  </a:moveTo>
                  <a:lnTo>
                    <a:pt x="120000" y="0"/>
                  </a:lnTo>
                  <a:lnTo>
                    <a:pt x="120000" y="99999"/>
                  </a:lnTo>
                  <a:cubicBezTo>
                    <a:pt x="120000" y="111045"/>
                    <a:pt x="116162" y="120000"/>
                    <a:pt x="111428" y="120000"/>
                  </a:cubicBezTo>
                  <a:lnTo>
                    <a:pt x="0" y="120000"/>
                  </a:lnTo>
                  <a:lnTo>
                    <a:pt x="0" y="20000"/>
                  </a:lnTo>
                  <a:cubicBezTo>
                    <a:pt x="0" y="8954"/>
                    <a:pt x="3837" y="0"/>
                    <a:pt x="8571"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12" name="Shape 212"/>
            <p:cNvSpPr txBox="1"/>
            <p:nvPr/>
          </p:nvSpPr>
          <p:spPr>
            <a:xfrm>
              <a:off x="34087042" y="79536498"/>
              <a:ext cx="2113396591" cy="1937741684"/>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endParaRPr sz="1800" b="1" i="0" u="none">
                <a:solidFill>
                  <a:srgbClr val="084578"/>
                </a:solidFill>
                <a:latin typeface="Arial"/>
                <a:ea typeface="Arial"/>
                <a:cs typeface="Arial"/>
                <a:sym typeface="Arial"/>
              </a:endParaRPr>
            </a:p>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While the Learn-to-play mission is set up to be straight-forward, the Kaitiakitanga mission is much more challenging. We expect that it will take at least 5 goes to develop a good strategy. </a:t>
              </a:r>
            </a:p>
          </p:txBody>
        </p:sp>
      </p:grpSp>
      <p:grpSp>
        <p:nvGrpSpPr>
          <p:cNvPr id="213" name="Shape 213"/>
          <p:cNvGrpSpPr/>
          <p:nvPr/>
        </p:nvGrpSpPr>
        <p:grpSpPr>
          <a:xfrm>
            <a:off x="2339975" y="3933825"/>
            <a:ext cx="4535487" cy="1366837"/>
            <a:chOff x="0" y="0"/>
            <a:chExt cx="2147483647" cy="2147483647"/>
          </a:xfrm>
        </p:grpSpPr>
        <p:sp>
          <p:nvSpPr>
            <p:cNvPr id="214" name="Shape 214"/>
            <p:cNvSpPr/>
            <p:nvPr/>
          </p:nvSpPr>
          <p:spPr>
            <a:xfrm>
              <a:off x="0" y="0"/>
              <a:ext cx="2147483647" cy="2147483647"/>
            </a:xfrm>
            <a:custGeom>
              <a:avLst/>
              <a:gdLst/>
              <a:ahLst/>
              <a:cxnLst/>
              <a:rect l="0" t="0" r="0" b="0"/>
              <a:pathLst>
                <a:path w="120000" h="120000" extrusionOk="0">
                  <a:moveTo>
                    <a:pt x="6031" y="0"/>
                  </a:moveTo>
                  <a:lnTo>
                    <a:pt x="120000" y="0"/>
                  </a:lnTo>
                  <a:lnTo>
                    <a:pt x="120000" y="99999"/>
                  </a:lnTo>
                  <a:cubicBezTo>
                    <a:pt x="120000" y="111045"/>
                    <a:pt x="117299" y="120000"/>
                    <a:pt x="113968" y="120000"/>
                  </a:cubicBezTo>
                  <a:lnTo>
                    <a:pt x="0" y="120000"/>
                  </a:lnTo>
                  <a:lnTo>
                    <a:pt x="0" y="20000"/>
                  </a:lnTo>
                  <a:cubicBezTo>
                    <a:pt x="0" y="8954"/>
                    <a:pt x="2700" y="0"/>
                    <a:pt x="6031"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15" name="Shape 215"/>
            <p:cNvSpPr txBox="1"/>
            <p:nvPr/>
          </p:nvSpPr>
          <p:spPr>
            <a:xfrm>
              <a:off x="34087072" y="113025557"/>
              <a:ext cx="2079309535" cy="188406470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Remember that the game is about </a:t>
              </a:r>
              <a:r>
                <a:rPr lang="en-AU" sz="1800" b="0" i="0" u="sng">
                  <a:solidFill>
                    <a:srgbClr val="084578"/>
                  </a:solidFill>
                  <a:latin typeface="Arial"/>
                  <a:ea typeface="Arial"/>
                  <a:cs typeface="Arial"/>
                  <a:sym typeface="Arial"/>
                </a:rPr>
                <a:t>Integrated</a:t>
              </a:r>
              <a:r>
                <a:rPr lang="en-AU" sz="1800" b="0" i="0" u="none">
                  <a:solidFill>
                    <a:srgbClr val="084578"/>
                  </a:solidFill>
                  <a:latin typeface="Arial"/>
                  <a:ea typeface="Arial"/>
                  <a:cs typeface="Arial"/>
                  <a:sym typeface="Arial"/>
                </a:rPr>
                <a:t> Water Resource Management and so all aspects of the game must be considered to get a high score.</a:t>
              </a:r>
            </a:p>
          </p:txBody>
        </p:sp>
      </p:grpSp>
      <p:sp>
        <p:nvSpPr>
          <p:cNvPr id="216" name="Shape 216"/>
          <p:cNvSpPr/>
          <p:nvPr/>
        </p:nvSpPr>
        <p:spPr>
          <a:xfrm>
            <a:off x="5508625" y="5229225"/>
            <a:ext cx="3527425" cy="936625"/>
          </a:xfrm>
          <a:custGeom>
            <a:avLst/>
            <a:gdLst/>
            <a:ahLst/>
            <a:cxnLst/>
            <a:rect l="0" t="0" r="0" b="0"/>
            <a:pathLst>
              <a:path w="120000" h="120000" extrusionOk="0">
                <a:moveTo>
                  <a:pt x="5306" y="0"/>
                </a:moveTo>
                <a:lnTo>
                  <a:pt x="120000" y="0"/>
                </a:lnTo>
                <a:lnTo>
                  <a:pt x="120000" y="99999"/>
                </a:lnTo>
                <a:cubicBezTo>
                  <a:pt x="120000" y="111045"/>
                  <a:pt x="117624" y="119999"/>
                  <a:pt x="114693" y="119999"/>
                </a:cubicBezTo>
                <a:lnTo>
                  <a:pt x="0" y="119999"/>
                </a:lnTo>
                <a:lnTo>
                  <a:pt x="0" y="20000"/>
                </a:lnTo>
                <a:cubicBezTo>
                  <a:pt x="0" y="8954"/>
                  <a:pt x="2375" y="0"/>
                  <a:pt x="5306"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17" name="Shape 217"/>
          <p:cNvSpPr txBox="1"/>
          <p:nvPr/>
        </p:nvSpPr>
        <p:spPr>
          <a:xfrm>
            <a:off x="5508625" y="5229225"/>
            <a:ext cx="3455987" cy="92392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FAQ’s can help guide your game play and are on the website.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p:nvPr/>
        </p:nvSpPr>
        <p:spPr>
          <a:xfrm>
            <a:off x="-3175" y="1989137"/>
            <a:ext cx="9144000" cy="48688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23" name="Shape 223"/>
          <p:cNvSpPr txBox="1">
            <a:spLocks noGrp="1"/>
          </p:cNvSpPr>
          <p:nvPr>
            <p:ph type="title"/>
          </p:nvPr>
        </p:nvSpPr>
        <p:spPr>
          <a:xfrm>
            <a:off x="1258887" y="1196975"/>
            <a:ext cx="7112000" cy="622300"/>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How to sign up</a:t>
            </a:r>
          </a:p>
        </p:txBody>
      </p:sp>
      <p:sp>
        <p:nvSpPr>
          <p:cNvPr id="224" name="Shape 224"/>
          <p:cNvSpPr/>
          <p:nvPr/>
        </p:nvSpPr>
        <p:spPr>
          <a:xfrm>
            <a:off x="1258887" y="2852737"/>
            <a:ext cx="7273925" cy="2736850"/>
          </a:xfrm>
          <a:custGeom>
            <a:avLst/>
            <a:gdLst/>
            <a:ahLst/>
            <a:cxnLst/>
            <a:rect l="0" t="0" r="0" b="0"/>
            <a:pathLst>
              <a:path w="120000" h="120000" extrusionOk="0">
                <a:moveTo>
                  <a:pt x="7524" y="0"/>
                </a:moveTo>
                <a:lnTo>
                  <a:pt x="119999" y="0"/>
                </a:lnTo>
                <a:lnTo>
                  <a:pt x="119999" y="99999"/>
                </a:lnTo>
                <a:cubicBezTo>
                  <a:pt x="119999" y="111045"/>
                  <a:pt x="116630" y="120000"/>
                  <a:pt x="112475" y="120000"/>
                </a:cubicBezTo>
                <a:lnTo>
                  <a:pt x="0" y="120000"/>
                </a:lnTo>
                <a:lnTo>
                  <a:pt x="0" y="20000"/>
                </a:lnTo>
                <a:cubicBezTo>
                  <a:pt x="0" y="8954"/>
                  <a:pt x="3369" y="0"/>
                  <a:pt x="7524" y="0"/>
                </a:cubicBezTo>
                <a:close/>
              </a:path>
            </a:pathLst>
          </a:custGeom>
          <a:solidFill>
            <a:schemeClr val="lt1"/>
          </a:solidFill>
          <a:ln w="12700" cap="flat" cmpd="sng">
            <a:solidFill>
              <a:srgbClr val="287A9E"/>
            </a:solidFill>
            <a:prstDash val="solid"/>
            <a:miter lim="8000"/>
            <a:headEnd type="none" w="med" len="med"/>
            <a:tailEnd type="none" w="med" len="med"/>
          </a:ln>
          <a:effectLst>
            <a:outerShdw blurRad="63500" dist="26940" dir="5400000" sx="100999" sy="100999">
              <a:srgbClr val="000000">
                <a:alpha val="3960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84578"/>
              </a:buClr>
              <a:buFont typeface="Arial"/>
              <a:buNone/>
            </a:pPr>
            <a:r>
              <a:rPr lang="en-AU" sz="2400" b="0" i="0" u="none">
                <a:solidFill>
                  <a:srgbClr val="084578"/>
                </a:solidFill>
                <a:latin typeface="Arial"/>
                <a:ea typeface="Arial"/>
                <a:cs typeface="Arial"/>
                <a:sym typeface="Arial"/>
              </a:rPr>
              <a:t>You can sign up either via the website, or by emailing </a:t>
            </a:r>
            <a:r>
              <a:rPr lang="en-AU" sz="2400" b="0" i="0" u="sng">
                <a:solidFill>
                  <a:schemeClr val="hlink"/>
                </a:solidFill>
                <a:latin typeface="Arial"/>
                <a:ea typeface="Arial"/>
                <a:cs typeface="Arial"/>
                <a:sym typeface="Arial"/>
                <a:hlinkClick r:id="rId3"/>
              </a:rPr>
              <a:t>rjw@dhigroup.com</a:t>
            </a:r>
          </a:p>
          <a:p>
            <a:pPr marL="0" marR="0" lvl="0" indent="0" algn="ctr" rtl="0">
              <a:lnSpc>
                <a:spcPct val="100000"/>
              </a:lnSpc>
              <a:spcBef>
                <a:spcPts val="0"/>
              </a:spcBef>
              <a:spcAft>
                <a:spcPts val="0"/>
              </a:spcAft>
              <a:buClr>
                <a:schemeClr val="dk1"/>
              </a:buClr>
              <a:buFont typeface="Arial"/>
              <a:buNone/>
            </a:pPr>
            <a:endParaRPr sz="2400" b="0" i="0" u="none">
              <a:solidFill>
                <a:srgbClr val="084578"/>
              </a:solidFill>
              <a:latin typeface="Arial"/>
              <a:ea typeface="Arial"/>
              <a:cs typeface="Arial"/>
              <a:sym typeface="Arial"/>
            </a:endParaRPr>
          </a:p>
          <a:p>
            <a:pPr marL="0" marR="0" lvl="0" indent="0" algn="ctr" rtl="0">
              <a:lnSpc>
                <a:spcPct val="100000"/>
              </a:lnSpc>
              <a:spcBef>
                <a:spcPts val="0"/>
              </a:spcBef>
              <a:spcAft>
                <a:spcPts val="0"/>
              </a:spcAft>
              <a:buClr>
                <a:srgbClr val="084578"/>
              </a:buClr>
              <a:buFont typeface="Arial"/>
              <a:buNone/>
            </a:pPr>
            <a:r>
              <a:rPr lang="en-AU" sz="2400" b="0" i="0" u="sng">
                <a:solidFill>
                  <a:schemeClr val="hlink"/>
                </a:solidFill>
                <a:latin typeface="Arial"/>
                <a:ea typeface="Arial"/>
                <a:cs typeface="Arial"/>
                <a:sym typeface="Arial"/>
                <a:hlinkClick r:id="rId4"/>
              </a:rPr>
              <a:t>http://web.nz.dhigroup.com/DHI.AquaRepublica/</a:t>
            </a:r>
            <a:r>
              <a:rPr lang="en-AU" sz="2400" b="0" i="0" u="none">
                <a:solidFill>
                  <a:srgbClr val="084578"/>
                </a:solidFill>
                <a:latin typeface="Arial"/>
                <a:ea typeface="Arial"/>
                <a:cs typeface="Arial"/>
                <a:sym typeface="Arial"/>
              </a:rPr>
              <a:t> </a:t>
            </a:r>
          </a:p>
          <a:p>
            <a:pPr marL="0" marR="0" lvl="0" indent="0" algn="l" rtl="0">
              <a:lnSpc>
                <a:spcPct val="100000"/>
              </a:lnSpc>
              <a:spcBef>
                <a:spcPts val="0"/>
              </a:spcBef>
              <a:spcAft>
                <a:spcPts val="0"/>
              </a:spcAft>
              <a:buNone/>
            </a:pPr>
            <a:endParaRPr sz="2400" b="0" i="0" u="none">
              <a:solidFill>
                <a:srgbClr val="084578"/>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p:nvPr/>
        </p:nvSpPr>
        <p:spPr>
          <a:xfrm>
            <a:off x="-3175" y="0"/>
            <a:ext cx="9144000" cy="6858000"/>
          </a:xfrm>
          <a:prstGeom prst="rect">
            <a:avLst/>
          </a:prstGeom>
          <a:solidFill>
            <a:srgbClr val="084578"/>
          </a:solidFill>
          <a:ln w="12700" cap="flat" cmpd="sng">
            <a:solidFill>
              <a:srgbClr val="287A9E"/>
            </a:solidFill>
            <a:prstDash val="solid"/>
            <a:miter lim="8000"/>
            <a:headEnd type="none" w="med" len="med"/>
            <a:tailEnd type="none" w="med" len="med"/>
          </a:ln>
          <a:effectLst>
            <a:outerShdw blurRad="63500" dist="2694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30" name="Shape 230"/>
          <p:cNvSpPr txBox="1"/>
          <p:nvPr/>
        </p:nvSpPr>
        <p:spPr>
          <a:xfrm>
            <a:off x="0" y="6634162"/>
            <a:ext cx="3203575" cy="215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a:solidFill>
                  <a:schemeClr val="dk1"/>
                </a:solidFill>
                <a:latin typeface="Verdana"/>
                <a:ea typeface="Verdana"/>
                <a:cs typeface="Verdana"/>
                <a:sym typeface="Verdana"/>
              </a:rPr>
              <a:t>Copyright University of Waikato. All rights reserved. </a:t>
            </a:r>
          </a:p>
        </p:txBody>
      </p:sp>
      <p:sp>
        <p:nvSpPr>
          <p:cNvPr id="231" name="Shape 231"/>
          <p:cNvSpPr txBox="1"/>
          <p:nvPr/>
        </p:nvSpPr>
        <p:spPr>
          <a:xfrm>
            <a:off x="1403350" y="836612"/>
            <a:ext cx="6337300" cy="120015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Font typeface="Arial"/>
              <a:buNone/>
            </a:pPr>
            <a:r>
              <a:rPr lang="en-AU" sz="3600" b="0" i="0" u="none">
                <a:solidFill>
                  <a:schemeClr val="lt1"/>
                </a:solidFill>
                <a:latin typeface="Arial"/>
                <a:ea typeface="Arial"/>
                <a:cs typeface="Arial"/>
                <a:sym typeface="Arial"/>
              </a:rPr>
              <a:t>This initiative has been proudly brought to you by </a:t>
            </a:r>
          </a:p>
        </p:txBody>
      </p:sp>
      <p:sp>
        <p:nvSpPr>
          <p:cNvPr id="232" name="Shape 232"/>
          <p:cNvSpPr txBox="1"/>
          <p:nvPr/>
        </p:nvSpPr>
        <p:spPr>
          <a:xfrm>
            <a:off x="6372225" y="6519862"/>
            <a:ext cx="3095625" cy="33813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a:solidFill>
                  <a:schemeClr val="dk1"/>
                </a:solidFill>
                <a:latin typeface="Verdana"/>
                <a:ea typeface="Verdana"/>
                <a:cs typeface="Verdana"/>
                <a:sym typeface="Verdana"/>
              </a:rPr>
              <a:t>All images are copyrighted. For further information, please refer to enquiries@sciencelearn.org.nz </a:t>
            </a:r>
          </a:p>
        </p:txBody>
      </p:sp>
      <p:sp>
        <p:nvSpPr>
          <p:cNvPr id="233" name="Shape 233"/>
          <p:cNvSpPr/>
          <p:nvPr/>
        </p:nvSpPr>
        <p:spPr>
          <a:xfrm>
            <a:off x="107950" y="2276475"/>
            <a:ext cx="8928100" cy="3529012"/>
          </a:xfrm>
          <a:custGeom>
            <a:avLst/>
            <a:gdLst/>
            <a:ahLst/>
            <a:cxnLst/>
            <a:rect l="0" t="0" r="0" b="0"/>
            <a:pathLst>
              <a:path w="120000" h="120000" extrusionOk="0">
                <a:moveTo>
                  <a:pt x="7903" y="0"/>
                </a:moveTo>
                <a:lnTo>
                  <a:pt x="120000" y="0"/>
                </a:lnTo>
                <a:lnTo>
                  <a:pt x="120000" y="99999"/>
                </a:lnTo>
                <a:cubicBezTo>
                  <a:pt x="120000" y="111045"/>
                  <a:pt x="116461" y="120000"/>
                  <a:pt x="112096" y="120000"/>
                </a:cubicBezTo>
                <a:lnTo>
                  <a:pt x="0" y="120000"/>
                </a:lnTo>
                <a:lnTo>
                  <a:pt x="0" y="20000"/>
                </a:lnTo>
                <a:cubicBezTo>
                  <a:pt x="0" y="8954"/>
                  <a:pt x="3538" y="0"/>
                  <a:pt x="7903"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234" name="Shape 234" descr="C:\Users\rjw\Desktop\NZAREC Communications Pack\Sponsors Logo's.jpg"/>
          <p:cNvPicPr preferRelativeResize="0"/>
          <p:nvPr/>
        </p:nvPicPr>
        <p:blipFill rotWithShape="1">
          <a:blip r:embed="rId3">
            <a:alphaModFix/>
          </a:blip>
          <a:srcRect/>
          <a:stretch/>
        </p:blipFill>
        <p:spPr>
          <a:xfrm>
            <a:off x="179387" y="2708275"/>
            <a:ext cx="8856662" cy="259238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p:nvPr/>
        </p:nvSpPr>
        <p:spPr>
          <a:xfrm>
            <a:off x="6372225" y="6519862"/>
            <a:ext cx="3095625" cy="33813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a:solidFill>
                  <a:schemeClr val="dk1"/>
                </a:solidFill>
                <a:latin typeface="Verdana"/>
                <a:ea typeface="Verdana"/>
                <a:cs typeface="Verdana"/>
                <a:sym typeface="Verdana"/>
              </a:rPr>
              <a:t>All images are copyrighted. For further information, please refer to enquiries@sciencelearn.org.nz </a:t>
            </a:r>
          </a:p>
        </p:txBody>
      </p:sp>
      <p:sp>
        <p:nvSpPr>
          <p:cNvPr id="240" name="Shape 240"/>
          <p:cNvSpPr txBox="1"/>
          <p:nvPr/>
        </p:nvSpPr>
        <p:spPr>
          <a:xfrm>
            <a:off x="0" y="6634162"/>
            <a:ext cx="6227762" cy="215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2"/>
              </a:buClr>
              <a:buFont typeface="Verdana"/>
              <a:buNone/>
            </a:pPr>
            <a:r>
              <a:rPr lang="en-AU" sz="800" b="0" i="0" u="none">
                <a:solidFill>
                  <a:schemeClr val="accent2"/>
                </a:solidFill>
                <a:latin typeface="Verdana"/>
                <a:ea typeface="Verdana"/>
                <a:cs typeface="Verdana"/>
                <a:sym typeface="Verdana"/>
              </a:rPr>
              <a:t>© 2016 The University of Waikato </a:t>
            </a:r>
            <a:r>
              <a:rPr lang="en-AU" sz="800" b="0" i="0" u="sng">
                <a:solidFill>
                  <a:schemeClr val="hlink"/>
                </a:solidFill>
                <a:latin typeface="Arial"/>
                <a:ea typeface="Arial"/>
                <a:cs typeface="Arial"/>
                <a:sym typeface="Arial"/>
                <a:hlinkClick r:id="rId3"/>
              </a:rPr>
              <a:t>www.sciencelearn.org.nz</a:t>
            </a:r>
            <a:r>
              <a:rPr lang="en-AU" sz="800" b="0" i="0" u="none">
                <a:solidFill>
                  <a:schemeClr val="accent2"/>
                </a:solidFill>
                <a:latin typeface="Verdana"/>
                <a:ea typeface="Verdana"/>
                <a:cs typeface="Verdana"/>
                <a:sym typeface="Verdana"/>
              </a:rPr>
              <a:t> | All Rights Reserved.</a:t>
            </a:r>
          </a:p>
        </p:txBody>
      </p:sp>
      <p:sp>
        <p:nvSpPr>
          <p:cNvPr id="241" name="Shape 241"/>
          <p:cNvSpPr txBox="1">
            <a:spLocks noGrp="1"/>
          </p:cNvSpPr>
          <p:nvPr>
            <p:ph type="title"/>
          </p:nvPr>
        </p:nvSpPr>
        <p:spPr>
          <a:xfrm>
            <a:off x="539750" y="836612"/>
            <a:ext cx="8042275" cy="911225"/>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Don’t miss Webinar 3</a:t>
            </a:r>
          </a:p>
        </p:txBody>
      </p:sp>
      <p:sp>
        <p:nvSpPr>
          <p:cNvPr id="242" name="Shape 242"/>
          <p:cNvSpPr txBox="1">
            <a:spLocks noGrp="1"/>
          </p:cNvSpPr>
          <p:nvPr>
            <p:ph type="body" idx="1"/>
          </p:nvPr>
        </p:nvSpPr>
        <p:spPr>
          <a:xfrm>
            <a:off x="755650" y="2133600"/>
            <a:ext cx="8042275" cy="4343400"/>
          </a:xfrm>
          <a:prstGeom prst="rect">
            <a:avLst/>
          </a:prstGeom>
          <a:noFill/>
          <a:ln>
            <a:noFill/>
          </a:ln>
        </p:spPr>
        <p:txBody>
          <a:bodyPr wrap="square" lIns="91425" tIns="45700" rIns="91425" bIns="45700" anchor="t" anchorCtr="0">
            <a:noAutofit/>
          </a:bodyPr>
          <a:lstStyle/>
          <a:p>
            <a:pPr marL="349250" marR="0" lvl="0" indent="-349250" algn="l" rtl="0">
              <a:lnSpc>
                <a:spcPct val="100000"/>
              </a:lnSpc>
              <a:spcBef>
                <a:spcPts val="0"/>
              </a:spcBef>
              <a:spcAft>
                <a:spcPts val="0"/>
              </a:spcAft>
              <a:buClr>
                <a:srgbClr val="6FB7D7"/>
              </a:buClr>
              <a:buSzPts val="3080"/>
              <a:buFont typeface="Noto Sans Symbols"/>
              <a:buChar char="●"/>
            </a:pPr>
            <a:r>
              <a:rPr lang="en-AU" sz="2800" b="0" i="0" u="none" strike="noStrike" cap="none">
                <a:solidFill>
                  <a:srgbClr val="084578"/>
                </a:solidFill>
                <a:latin typeface="Arial"/>
                <a:ea typeface="Arial"/>
                <a:cs typeface="Arial"/>
                <a:sym typeface="Arial"/>
              </a:rPr>
              <a:t>Thursday 29 September at 4.00pm</a:t>
            </a:r>
          </a:p>
          <a:p>
            <a:pPr marL="349250" marR="0" lvl="0" indent="-349250" algn="l" rtl="0">
              <a:lnSpc>
                <a:spcPct val="100000"/>
              </a:lnSpc>
              <a:spcBef>
                <a:spcPts val="2000"/>
              </a:spcBef>
              <a:spcAft>
                <a:spcPts val="0"/>
              </a:spcAft>
              <a:buClr>
                <a:srgbClr val="6FB7D7"/>
              </a:buClr>
              <a:buSzPts val="3080"/>
              <a:buFont typeface="Noto Sans Symbols"/>
              <a:buChar char="●"/>
            </a:pPr>
            <a:r>
              <a:rPr lang="en-AU" sz="2800" b="0" i="0" u="none" strike="noStrike" cap="none">
                <a:solidFill>
                  <a:srgbClr val="084578"/>
                </a:solidFill>
                <a:latin typeface="Arial"/>
                <a:ea typeface="Arial"/>
                <a:cs typeface="Arial"/>
                <a:sym typeface="Arial"/>
              </a:rPr>
              <a:t>Reflecting on the challenge</a:t>
            </a:r>
          </a:p>
          <a:p>
            <a:pPr marL="349250" marR="0" lvl="0" indent="-349250" algn="l" rtl="0">
              <a:lnSpc>
                <a:spcPct val="100000"/>
              </a:lnSpc>
              <a:spcBef>
                <a:spcPts val="2000"/>
              </a:spcBef>
              <a:spcAft>
                <a:spcPts val="0"/>
              </a:spcAft>
              <a:buClr>
                <a:srgbClr val="6FB7D7"/>
              </a:buClr>
              <a:buSzPts val="3080"/>
              <a:buFont typeface="Noto Sans Symbols"/>
              <a:buChar char="●"/>
            </a:pPr>
            <a:r>
              <a:rPr lang="en-AU" sz="2800" b="0" i="0" u="none" strike="noStrike" cap="none">
                <a:solidFill>
                  <a:srgbClr val="084578"/>
                </a:solidFill>
                <a:latin typeface="Arial"/>
                <a:ea typeface="Arial"/>
                <a:cs typeface="Arial"/>
                <a:sym typeface="Arial"/>
              </a:rPr>
              <a:t>Teachers’ thoughts</a:t>
            </a:r>
          </a:p>
          <a:p>
            <a:pPr marL="349250" marR="0" lvl="0" indent="-349250" algn="l" rtl="0">
              <a:lnSpc>
                <a:spcPct val="100000"/>
              </a:lnSpc>
              <a:spcBef>
                <a:spcPts val="2000"/>
              </a:spcBef>
              <a:spcAft>
                <a:spcPts val="0"/>
              </a:spcAft>
              <a:buClr>
                <a:srgbClr val="6FB7D7"/>
              </a:buClr>
              <a:buSzPts val="3080"/>
              <a:buFont typeface="Noto Sans Symbols"/>
              <a:buChar char="●"/>
            </a:pPr>
            <a:r>
              <a:rPr lang="en-AU" sz="2800" b="0" i="0" u="none" strike="noStrike" cap="none">
                <a:solidFill>
                  <a:srgbClr val="084578"/>
                </a:solidFill>
                <a:latin typeface="Arial"/>
                <a:ea typeface="Arial"/>
                <a:cs typeface="Arial"/>
                <a:sym typeface="Arial"/>
              </a:rPr>
              <a:t>Students’ thoughts</a:t>
            </a:r>
          </a:p>
          <a:p>
            <a:pPr marL="349250" marR="0" lvl="0" indent="-349250" algn="l" rtl="0">
              <a:lnSpc>
                <a:spcPct val="100000"/>
              </a:lnSpc>
              <a:spcBef>
                <a:spcPts val="2000"/>
              </a:spcBef>
              <a:spcAft>
                <a:spcPts val="0"/>
              </a:spcAft>
              <a:buClr>
                <a:srgbClr val="6FB7D7"/>
              </a:buClr>
              <a:buSzPts val="3080"/>
              <a:buFont typeface="Noto Sans Symbols"/>
              <a:buChar char="●"/>
            </a:pPr>
            <a:r>
              <a:rPr lang="en-AU" sz="2800" b="0" i="0" u="none" strike="noStrike" cap="none">
                <a:solidFill>
                  <a:srgbClr val="084578"/>
                </a:solidFill>
                <a:latin typeface="Arial"/>
                <a:ea typeface="Arial"/>
                <a:cs typeface="Arial"/>
                <a:sym typeface="Arial"/>
              </a:rPr>
              <a:t>Looking forward to the NZ AR Eco Challenge 2017!</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Shape 247"/>
          <p:cNvSpPr txBox="1"/>
          <p:nvPr/>
        </p:nvSpPr>
        <p:spPr>
          <a:xfrm>
            <a:off x="6372225" y="6519862"/>
            <a:ext cx="3095625" cy="33813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a:solidFill>
                  <a:schemeClr val="dk1"/>
                </a:solidFill>
                <a:latin typeface="Verdana"/>
                <a:ea typeface="Verdana"/>
                <a:cs typeface="Verdana"/>
                <a:sym typeface="Verdana"/>
              </a:rPr>
              <a:t>All images are copyrighted. For further information, please refer to </a:t>
            </a:r>
            <a:r>
              <a:rPr lang="en-AU" sz="800" b="0" i="0" u="sng">
                <a:solidFill>
                  <a:schemeClr val="hlink"/>
                </a:solidFill>
                <a:latin typeface="Arial"/>
                <a:ea typeface="Arial"/>
                <a:cs typeface="Arial"/>
                <a:sym typeface="Arial"/>
                <a:hlinkClick r:id="rId3"/>
              </a:rPr>
              <a:t>enquiries@sciencelearn.org.nz</a:t>
            </a:r>
            <a:r>
              <a:rPr lang="en-AU" sz="800" b="0" i="0" u="none">
                <a:solidFill>
                  <a:schemeClr val="dk1"/>
                </a:solidFill>
                <a:latin typeface="Verdana"/>
                <a:ea typeface="Verdana"/>
                <a:cs typeface="Verdana"/>
                <a:sym typeface="Verdana"/>
              </a:rPr>
              <a:t>All images are copyrighted. For further information, please refer to enquiries@sciencelearn.org.nz</a:t>
            </a:r>
            <a:r>
              <a:rPr lang="en-AU" sz="800" b="0" i="0" u="sng">
                <a:solidFill>
                  <a:schemeClr val="hlink"/>
                </a:solidFill>
                <a:latin typeface="Arial"/>
                <a:ea typeface="Arial"/>
                <a:cs typeface="Arial"/>
                <a:sym typeface="Arial"/>
                <a:hlinkClick r:id="rId3"/>
              </a:rPr>
              <a:t> </a:t>
            </a:r>
          </a:p>
        </p:txBody>
      </p:sp>
      <p:sp>
        <p:nvSpPr>
          <p:cNvPr id="248" name="Shape 248"/>
          <p:cNvSpPr txBox="1"/>
          <p:nvPr/>
        </p:nvSpPr>
        <p:spPr>
          <a:xfrm>
            <a:off x="0" y="6634162"/>
            <a:ext cx="6156325" cy="215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accent2"/>
              </a:buClr>
              <a:buFont typeface="Verdana"/>
              <a:buNone/>
            </a:pPr>
            <a:r>
              <a:rPr lang="en-AU" sz="800" b="0" i="0" u="none">
                <a:solidFill>
                  <a:schemeClr val="accent2"/>
                </a:solidFill>
                <a:latin typeface="Verdana"/>
                <a:ea typeface="Verdana"/>
                <a:cs typeface="Verdana"/>
                <a:sym typeface="Verdana"/>
              </a:rPr>
              <a:t>© 2016 The University of Waikato </a:t>
            </a:r>
            <a:r>
              <a:rPr lang="en-AU" sz="800" b="0" i="0" u="sng">
                <a:solidFill>
                  <a:schemeClr val="hlink"/>
                </a:solidFill>
                <a:latin typeface="Arial"/>
                <a:ea typeface="Arial"/>
                <a:cs typeface="Arial"/>
                <a:sym typeface="Arial"/>
                <a:hlinkClick r:id="rId4"/>
              </a:rPr>
              <a:t>www.sciencelearn.org.nz</a:t>
            </a:r>
            <a:r>
              <a:rPr lang="en-AU" sz="800" b="0" i="0" u="none">
                <a:solidFill>
                  <a:schemeClr val="accent2"/>
                </a:solidFill>
                <a:latin typeface="Verdana"/>
                <a:ea typeface="Verdana"/>
                <a:cs typeface="Verdana"/>
                <a:sym typeface="Verdana"/>
              </a:rPr>
              <a:t> | All Rights Reserved.</a:t>
            </a:r>
          </a:p>
        </p:txBody>
      </p:sp>
      <p:sp>
        <p:nvSpPr>
          <p:cNvPr id="249" name="Shape 249"/>
          <p:cNvSpPr txBox="1">
            <a:spLocks noGrp="1"/>
          </p:cNvSpPr>
          <p:nvPr>
            <p:ph type="title"/>
          </p:nvPr>
        </p:nvSpPr>
        <p:spPr>
          <a:xfrm>
            <a:off x="611187" y="1125537"/>
            <a:ext cx="8042275" cy="911225"/>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Other Science Learning Hub resources</a:t>
            </a:r>
          </a:p>
        </p:txBody>
      </p:sp>
      <p:pic>
        <p:nvPicPr>
          <p:cNvPr id="250" name="Shape 250" descr="Screen Shot 2016-08-24 at 3.21.19 PM.png"/>
          <p:cNvPicPr preferRelativeResize="0">
            <a:picLocks noGrp="1"/>
          </p:cNvPicPr>
          <p:nvPr>
            <p:ph type="body" idx="1"/>
          </p:nvPr>
        </p:nvPicPr>
        <p:blipFill rotWithShape="1">
          <a:blip r:embed="rId5">
            <a:alphaModFix/>
          </a:blip>
          <a:srcRect l="-65925" r="-65925"/>
          <a:stretch/>
        </p:blipFill>
        <p:spPr>
          <a:xfrm>
            <a:off x="-1404937" y="2127250"/>
            <a:ext cx="7688262" cy="4392612"/>
          </a:xfrm>
          <a:prstGeom prst="rect">
            <a:avLst/>
          </a:prstGeom>
          <a:noFill/>
          <a:ln>
            <a:noFill/>
          </a:ln>
        </p:spPr>
      </p:pic>
      <p:pic>
        <p:nvPicPr>
          <p:cNvPr id="251" name="Shape 251" descr="Screen Shot 2016-08-24 at 3.21.27 PM.png"/>
          <p:cNvPicPr preferRelativeResize="0"/>
          <p:nvPr/>
        </p:nvPicPr>
        <p:blipFill rotWithShape="1">
          <a:blip r:embed="rId6">
            <a:alphaModFix/>
          </a:blip>
          <a:srcRect/>
          <a:stretch/>
        </p:blipFill>
        <p:spPr>
          <a:xfrm>
            <a:off x="5148262" y="2114550"/>
            <a:ext cx="2997200" cy="4432300"/>
          </a:xfrm>
          <a:prstGeom prst="rect">
            <a:avLst/>
          </a:prstGeom>
          <a:noFill/>
          <a:ln>
            <a:noFill/>
          </a:ln>
        </p:spPr>
      </p:pic>
      <p:sp>
        <p:nvSpPr>
          <p:cNvPr id="252" name="Shape 252"/>
          <p:cNvSpPr txBox="1"/>
          <p:nvPr/>
        </p:nvSpPr>
        <p:spPr>
          <a:xfrm>
            <a:off x="1258887" y="1916112"/>
            <a:ext cx="2376487" cy="4000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2000" b="0" i="0" u="none">
                <a:solidFill>
                  <a:schemeClr val="dk1"/>
                </a:solidFill>
                <a:latin typeface="Arial"/>
                <a:ea typeface="Arial"/>
                <a:cs typeface="Arial"/>
                <a:sym typeface="Arial"/>
              </a:rPr>
              <a:t>Article</a:t>
            </a:r>
          </a:p>
        </p:txBody>
      </p:sp>
      <p:sp>
        <p:nvSpPr>
          <p:cNvPr id="253" name="Shape 253"/>
          <p:cNvSpPr txBox="1"/>
          <p:nvPr/>
        </p:nvSpPr>
        <p:spPr>
          <a:xfrm>
            <a:off x="5710237" y="1916112"/>
            <a:ext cx="1873250" cy="40005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2000" b="0" i="0" u="none">
                <a:solidFill>
                  <a:schemeClr val="dk1"/>
                </a:solidFill>
                <a:latin typeface="Arial"/>
                <a:ea typeface="Arial"/>
                <a:cs typeface="Arial"/>
                <a:sym typeface="Arial"/>
              </a:rPr>
              <a:t>Webinar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 calcmode="lin" valueType="num">
                                      <p:cBhvr additive="base">
                                        <p:cTn id="7" dur="500"/>
                                        <p:tgtEl>
                                          <p:spTgt spid="25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 calcmode="lin" valueType="num">
                                      <p:cBhvr additive="base">
                                        <p:cTn id="12" dur="500"/>
                                        <p:tgtEl>
                                          <p:spTgt spid="2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p:nvPr/>
        </p:nvSpPr>
        <p:spPr>
          <a:xfrm>
            <a:off x="474662" y="6453187"/>
            <a:ext cx="7337425" cy="31115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accent2"/>
              </a:buClr>
              <a:buFont typeface="Verdana"/>
              <a:buNone/>
            </a:pPr>
            <a:r>
              <a:rPr lang="en-AU" sz="1200" b="0" i="0" u="none" strike="noStrike" cap="none">
                <a:solidFill>
                  <a:schemeClr val="accent2"/>
                </a:solidFill>
                <a:latin typeface="Verdana"/>
                <a:ea typeface="Verdana"/>
                <a:cs typeface="Verdana"/>
                <a:sym typeface="Verdana"/>
              </a:rPr>
              <a:t>© 2016 The University of Waikato </a:t>
            </a:r>
            <a:r>
              <a:rPr lang="en-AU" sz="1200" b="0" i="0" u="sng" strike="noStrike" cap="none">
                <a:solidFill>
                  <a:schemeClr val="hlink"/>
                </a:solidFill>
                <a:latin typeface="Arial"/>
                <a:ea typeface="Arial"/>
                <a:cs typeface="Arial"/>
                <a:sym typeface="Arial"/>
                <a:hlinkClick r:id="rId3"/>
              </a:rPr>
              <a:t>www.sciencelearn.org.nz</a:t>
            </a:r>
            <a:r>
              <a:rPr lang="en-AU" sz="1200" b="0" i="0" u="none" strike="noStrike" cap="none">
                <a:solidFill>
                  <a:schemeClr val="accent2"/>
                </a:solidFill>
                <a:latin typeface="Verdana"/>
                <a:ea typeface="Verdana"/>
                <a:cs typeface="Verdana"/>
                <a:sym typeface="Verdana"/>
              </a:rPr>
              <a:t> | All Rights Reserved.</a:t>
            </a:r>
          </a:p>
          <a:p>
            <a:pPr marL="0" marR="0" lvl="0" indent="0" algn="l" rtl="0">
              <a:lnSpc>
                <a:spcPct val="100000"/>
              </a:lnSpc>
              <a:spcBef>
                <a:spcPts val="0"/>
              </a:spcBef>
              <a:spcAft>
                <a:spcPts val="0"/>
              </a:spcAft>
              <a:buNone/>
            </a:pPr>
            <a:endParaRPr sz="1200" b="0" i="0" u="sng">
              <a:solidFill>
                <a:schemeClr val="accent2"/>
              </a:solidFill>
              <a:latin typeface="Arial"/>
              <a:ea typeface="Arial"/>
              <a:cs typeface="Arial"/>
              <a:sym typeface="Arial"/>
            </a:endParaRPr>
          </a:p>
        </p:txBody>
      </p:sp>
      <p:sp>
        <p:nvSpPr>
          <p:cNvPr id="75" name="Shape 75"/>
          <p:cNvSpPr txBox="1"/>
          <p:nvPr/>
        </p:nvSpPr>
        <p:spPr>
          <a:xfrm>
            <a:off x="457200" y="1127125"/>
            <a:ext cx="8626475" cy="48895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84578"/>
              </a:buClr>
              <a:buFont typeface="Verdana"/>
              <a:buNone/>
            </a:pPr>
            <a:r>
              <a:rPr lang="en-AU" sz="2400" b="1" i="0" u="none" strike="noStrike" cap="none">
                <a:solidFill>
                  <a:srgbClr val="084578"/>
                </a:solidFill>
                <a:latin typeface="Verdana"/>
                <a:ea typeface="Verdana"/>
                <a:cs typeface="Verdana"/>
                <a:sym typeface="Verdana"/>
              </a:rPr>
              <a:t>How to play the game – Index</a:t>
            </a:r>
          </a:p>
          <a:p>
            <a:pPr marL="0" marR="0" lvl="0" indent="0" algn="l" rtl="0">
              <a:lnSpc>
                <a:spcPct val="100000"/>
              </a:lnSpc>
              <a:spcBef>
                <a:spcPts val="0"/>
              </a:spcBef>
              <a:spcAft>
                <a:spcPts val="0"/>
              </a:spcAft>
              <a:buClr>
                <a:schemeClr val="dk1"/>
              </a:buClr>
              <a:buFont typeface="Arial"/>
              <a:buNone/>
            </a:pPr>
            <a:endParaRPr sz="2400" b="1" i="0" u="none" strike="noStrike" cap="none">
              <a:solidFill>
                <a:srgbClr val="084578"/>
              </a:solidFill>
              <a:latin typeface="Verdana"/>
              <a:ea typeface="Verdana"/>
              <a:cs typeface="Verdana"/>
              <a:sym typeface="Verdana"/>
            </a:endParaRPr>
          </a:p>
          <a:p>
            <a:pPr marL="0" marR="0" lvl="0" indent="0" algn="l" rtl="0">
              <a:lnSpc>
                <a:spcPct val="150000"/>
              </a:lnSpc>
              <a:spcBef>
                <a:spcPts val="0"/>
              </a:spcBef>
              <a:spcAft>
                <a:spcPts val="0"/>
              </a:spcAft>
              <a:buClr>
                <a:srgbClr val="084578"/>
              </a:buClr>
              <a:buFont typeface="Verdana"/>
              <a:buNone/>
            </a:pPr>
            <a:r>
              <a:rPr lang="en-AU" sz="1600" b="1" i="0" u="none" strike="noStrike" cap="none">
                <a:solidFill>
                  <a:srgbClr val="084578"/>
                </a:solidFill>
                <a:latin typeface="Verdana"/>
                <a:ea typeface="Verdana"/>
                <a:cs typeface="Verdana"/>
                <a:sym typeface="Verdana"/>
              </a:rPr>
              <a:t>Topic	Slide number(s)	</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Introducing this Science Learning Hub PD session		1–2</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Aqua Republica 2016 dates to remember		3–4</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Aqua Republica – logging in and getting started		5–6</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Aqua Republica – how to play		7–14</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Aqua Republica – tips and hints		15</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Aqua Republica – how to sign up to play 		16</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Aqua Republica – sponsors thank you		17</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Don’t miss webinar 3 – Aqua Republica post-game reflection 		18</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Supporting SLH resources 		19</a:t>
            </a:r>
          </a:p>
          <a:p>
            <a:pPr marL="0" marR="0" lvl="0" indent="0" algn="l" rtl="0">
              <a:lnSpc>
                <a:spcPct val="150000"/>
              </a:lnSpc>
              <a:spcBef>
                <a:spcPts val="0"/>
              </a:spcBef>
              <a:spcAft>
                <a:spcPts val="0"/>
              </a:spcAft>
              <a:buClr>
                <a:srgbClr val="084578"/>
              </a:buClr>
              <a:buFont typeface="Verdana"/>
              <a:buNone/>
            </a:pPr>
            <a:r>
              <a:rPr lang="en-AU" sz="1600" b="0" i="0" u="none" strike="noStrike" cap="none">
                <a:solidFill>
                  <a:srgbClr val="084578"/>
                </a:solidFill>
                <a:latin typeface="Verdana"/>
                <a:ea typeface="Verdana"/>
                <a:cs typeface="Verdana"/>
                <a:sym typeface="Verdana"/>
              </a:rPr>
              <a:t>SLH promotional bookmarks, SLH links, thanks 		20–21</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p:nvPr/>
        </p:nvSpPr>
        <p:spPr>
          <a:xfrm>
            <a:off x="6372225" y="6519862"/>
            <a:ext cx="3095625" cy="338137"/>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a:solidFill>
                  <a:schemeClr val="dk1"/>
                </a:solidFill>
                <a:latin typeface="Verdana"/>
                <a:ea typeface="Verdana"/>
                <a:cs typeface="Verdana"/>
                <a:sym typeface="Verdana"/>
              </a:rPr>
              <a:t>All images are copyrighted. For further information, please refer to </a:t>
            </a:r>
            <a:r>
              <a:rPr lang="en-AU" sz="800" b="0" i="0" u="sng">
                <a:solidFill>
                  <a:schemeClr val="hlink"/>
                </a:solidFill>
                <a:latin typeface="Arial"/>
                <a:ea typeface="Arial"/>
                <a:cs typeface="Arial"/>
                <a:sym typeface="Arial"/>
                <a:hlinkClick r:id="rId3"/>
              </a:rPr>
              <a:t>enquiries@sciencelearn.org.nz</a:t>
            </a:r>
            <a:r>
              <a:rPr lang="en-AU" sz="800" b="0" i="0" u="none">
                <a:solidFill>
                  <a:schemeClr val="dk1"/>
                </a:solidFill>
                <a:latin typeface="Verdana"/>
                <a:ea typeface="Verdana"/>
                <a:cs typeface="Verdana"/>
                <a:sym typeface="Verdana"/>
              </a:rPr>
              <a:t>All images are copyrighted. For further information, please refer to enquiries@sciencelearn.org.nz</a:t>
            </a:r>
            <a:r>
              <a:rPr lang="en-AU" sz="800" b="0" i="0" u="sng">
                <a:solidFill>
                  <a:schemeClr val="hlink"/>
                </a:solidFill>
                <a:latin typeface="Arial"/>
                <a:ea typeface="Arial"/>
                <a:cs typeface="Arial"/>
                <a:sym typeface="Arial"/>
                <a:hlinkClick r:id="rId3"/>
              </a:rPr>
              <a:t> </a:t>
            </a:r>
          </a:p>
        </p:txBody>
      </p:sp>
      <p:sp>
        <p:nvSpPr>
          <p:cNvPr id="259" name="Shape 259"/>
          <p:cNvSpPr txBox="1"/>
          <p:nvPr/>
        </p:nvSpPr>
        <p:spPr>
          <a:xfrm>
            <a:off x="0" y="6634162"/>
            <a:ext cx="3203575" cy="215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Verdana"/>
              <a:buNone/>
            </a:pPr>
            <a:r>
              <a:rPr lang="en-AU" sz="800" b="0" i="0" u="none">
                <a:solidFill>
                  <a:schemeClr val="dk1"/>
                </a:solidFill>
                <a:latin typeface="Verdana"/>
                <a:ea typeface="Verdana"/>
                <a:cs typeface="Verdana"/>
                <a:sym typeface="Verdana"/>
              </a:rPr>
              <a:t>Copyright University of Waikato. All rights reserved. </a:t>
            </a:r>
          </a:p>
        </p:txBody>
      </p:sp>
      <p:sp>
        <p:nvSpPr>
          <p:cNvPr id="260" name="Shape 260"/>
          <p:cNvSpPr txBox="1">
            <a:spLocks noGrp="1"/>
          </p:cNvSpPr>
          <p:nvPr>
            <p:ph type="title"/>
          </p:nvPr>
        </p:nvSpPr>
        <p:spPr>
          <a:xfrm>
            <a:off x="468312" y="1700212"/>
            <a:ext cx="4391025" cy="792162"/>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AU" sz="3200" b="0" i="0" u="none" strike="noStrike" cap="none">
                <a:solidFill>
                  <a:schemeClr val="accent1"/>
                </a:solidFill>
                <a:latin typeface="Arial"/>
                <a:ea typeface="Arial"/>
                <a:cs typeface="Arial"/>
                <a:sym typeface="Arial"/>
              </a:rPr>
              <a:t>Would you like some bookmarks?</a:t>
            </a:r>
          </a:p>
        </p:txBody>
      </p:sp>
      <p:sp>
        <p:nvSpPr>
          <p:cNvPr id="261" name="Shape 261"/>
          <p:cNvSpPr txBox="1">
            <a:spLocks noGrp="1"/>
          </p:cNvSpPr>
          <p:nvPr>
            <p:ph type="title"/>
          </p:nvPr>
        </p:nvSpPr>
        <p:spPr>
          <a:xfrm>
            <a:off x="0" y="914400"/>
            <a:ext cx="8042275" cy="911225"/>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Verdana"/>
              <a:buNone/>
            </a:pPr>
            <a:r>
              <a:rPr lang="en-AU" sz="3600" b="0" i="0" u="none" strike="noStrike" cap="none">
                <a:solidFill>
                  <a:schemeClr val="accent1"/>
                </a:solidFill>
                <a:latin typeface="Verdana"/>
                <a:ea typeface="Verdana"/>
                <a:cs typeface="Verdana"/>
                <a:sym typeface="Verdana"/>
              </a:rPr>
              <a:t/>
            </a:r>
            <a:br>
              <a:rPr lang="en-AU" sz="3600" b="0" i="0" u="none" strike="noStrike" cap="none">
                <a:solidFill>
                  <a:schemeClr val="accent1"/>
                </a:solidFill>
                <a:latin typeface="Verdana"/>
                <a:ea typeface="Verdana"/>
                <a:cs typeface="Verdana"/>
                <a:sym typeface="Verdana"/>
              </a:rPr>
            </a:br>
            <a:endParaRPr lang="en-AU" sz="3600" b="0" i="0" u="none" strike="noStrike" cap="none">
              <a:solidFill>
                <a:schemeClr val="accent1"/>
              </a:solidFill>
              <a:latin typeface="Verdana"/>
              <a:ea typeface="Verdana"/>
              <a:cs typeface="Verdana"/>
              <a:sym typeface="Verdana"/>
            </a:endParaRPr>
          </a:p>
        </p:txBody>
      </p:sp>
      <p:sp>
        <p:nvSpPr>
          <p:cNvPr id="262" name="Shape 262"/>
          <p:cNvSpPr txBox="1"/>
          <p:nvPr/>
        </p:nvSpPr>
        <p:spPr>
          <a:xfrm>
            <a:off x="395287" y="2492375"/>
            <a:ext cx="4537075" cy="120015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AU" sz="2400" b="0" i="0" u="none">
                <a:solidFill>
                  <a:schemeClr val="dk1"/>
                </a:solidFill>
                <a:latin typeface="Arial"/>
                <a:ea typeface="Arial"/>
                <a:cs typeface="Arial"/>
                <a:sym typeface="Arial"/>
              </a:rPr>
              <a:t>Bookmarks are available – email us </a:t>
            </a:r>
            <a:r>
              <a:rPr lang="en-AU" sz="2400" b="0" i="0" u="sng">
                <a:solidFill>
                  <a:schemeClr val="hlink"/>
                </a:solidFill>
                <a:latin typeface="Arial"/>
                <a:ea typeface="Arial"/>
                <a:cs typeface="Arial"/>
                <a:sym typeface="Arial"/>
                <a:hlinkClick r:id="rId3"/>
              </a:rPr>
              <a:t>enquiries@sciencelearn.org.nz</a:t>
            </a:r>
            <a:r>
              <a:rPr lang="en-AU" sz="2400" b="0" i="0" u="none">
                <a:solidFill>
                  <a:schemeClr val="dk1"/>
                </a:solidFill>
                <a:latin typeface="Arial"/>
                <a:ea typeface="Arial"/>
                <a:cs typeface="Arial"/>
                <a:sym typeface="Arial"/>
              </a:rPr>
              <a:t> </a:t>
            </a:r>
          </a:p>
        </p:txBody>
      </p:sp>
      <p:sp>
        <p:nvSpPr>
          <p:cNvPr id="263" name="Shape 263"/>
          <p:cNvSpPr txBox="1"/>
          <p:nvPr/>
        </p:nvSpPr>
        <p:spPr>
          <a:xfrm>
            <a:off x="903287" y="3860800"/>
            <a:ext cx="8256587" cy="3200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1800" b="0" i="0" u="none">
                <a:solidFill>
                  <a:schemeClr val="dk1"/>
                </a:solidFill>
                <a:latin typeface="Arial"/>
                <a:ea typeface="Arial"/>
                <a:cs typeface="Arial"/>
                <a:sym typeface="Arial"/>
              </a:rPr>
              <a:t>Follow us on Twitter: </a:t>
            </a:r>
            <a:r>
              <a:rPr lang="en-AU" sz="1800" b="0" i="0" u="sng">
                <a:solidFill>
                  <a:schemeClr val="hlink"/>
                </a:solidFill>
                <a:latin typeface="Arial"/>
                <a:ea typeface="Arial"/>
                <a:cs typeface="Arial"/>
                <a:sym typeface="Arial"/>
                <a:hlinkClick r:id="rId4"/>
              </a:rPr>
              <a:t>https://twitter.com/NZScienceLearn</a:t>
            </a:r>
          </a:p>
          <a:p>
            <a:pPr marL="0" marR="0" lvl="0" indent="0" algn="l" rtl="0">
              <a:lnSpc>
                <a:spcPct val="100000"/>
              </a:lnSpc>
              <a:spcBef>
                <a:spcPts val="0"/>
              </a:spcBef>
              <a:spcAft>
                <a:spcPts val="0"/>
              </a:spcAft>
              <a:buClr>
                <a:schemeClr val="dk1"/>
              </a:buClr>
              <a:buFont typeface="Arial"/>
              <a:buNone/>
            </a:pPr>
            <a:endParaRPr sz="1200" b="0" i="0" u="sng">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AU" sz="1800" b="0" i="0" u="none">
                <a:solidFill>
                  <a:schemeClr val="dk1"/>
                </a:solidFill>
                <a:latin typeface="Arial"/>
                <a:ea typeface="Arial"/>
                <a:cs typeface="Arial"/>
                <a:sym typeface="Arial"/>
              </a:rPr>
              <a:t>Like us on Facebook: </a:t>
            </a:r>
            <a:r>
              <a:rPr lang="en-AU" sz="1800" b="0" i="0" u="sng">
                <a:solidFill>
                  <a:schemeClr val="hlink"/>
                </a:solidFill>
                <a:latin typeface="Arial"/>
                <a:ea typeface="Arial"/>
                <a:cs typeface="Arial"/>
                <a:sym typeface="Arial"/>
                <a:hlinkClick r:id="rId4"/>
              </a:rPr>
              <a:t>www.facebook.com/nzsciencelearn</a:t>
            </a:r>
          </a:p>
          <a:p>
            <a:pPr marL="0" marR="0" lvl="0" indent="0" algn="l" rtl="0">
              <a:lnSpc>
                <a:spcPct val="100000"/>
              </a:lnSpc>
              <a:spcBef>
                <a:spcPts val="0"/>
              </a:spcBef>
              <a:spcAft>
                <a:spcPts val="0"/>
              </a:spcAft>
              <a:buClr>
                <a:schemeClr val="dk1"/>
              </a:buClr>
              <a:buFont typeface="Arial"/>
              <a:buNone/>
            </a:pPr>
            <a:r>
              <a:rPr lang="en-AU" sz="1200" b="0" i="0" u="sng">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r>
              <a:rPr lang="en-AU" sz="1800" b="0" i="0" u="none">
                <a:solidFill>
                  <a:schemeClr val="dk1"/>
                </a:solidFill>
                <a:latin typeface="Arial"/>
                <a:ea typeface="Arial"/>
                <a:cs typeface="Arial"/>
                <a:sym typeface="Arial"/>
              </a:rPr>
              <a:t>Explore our Pinterest Boards: </a:t>
            </a:r>
            <a:r>
              <a:rPr lang="en-AU" sz="1800" b="0" i="0" u="sng">
                <a:solidFill>
                  <a:schemeClr val="hlink"/>
                </a:solidFill>
                <a:latin typeface="Arial"/>
                <a:ea typeface="Arial"/>
                <a:cs typeface="Arial"/>
                <a:sym typeface="Arial"/>
                <a:hlinkClick r:id="rId5"/>
              </a:rPr>
              <a:t>https://nz.pinterest.com/nzsciencelearn/</a:t>
            </a:r>
          </a:p>
          <a:p>
            <a:pPr marL="0" marR="0" lvl="0" indent="0" algn="l" rtl="0">
              <a:lnSpc>
                <a:spcPct val="100000"/>
              </a:lnSpc>
              <a:spcBef>
                <a:spcPts val="0"/>
              </a:spcBef>
              <a:spcAft>
                <a:spcPts val="0"/>
              </a:spcAft>
              <a:buClr>
                <a:schemeClr val="dk1"/>
              </a:buClr>
              <a:buFont typeface="Arial"/>
              <a:buNone/>
            </a:pPr>
            <a:endParaRPr sz="12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AU" sz="1800" b="0" i="0" u="none">
                <a:solidFill>
                  <a:schemeClr val="dk1"/>
                </a:solidFill>
                <a:latin typeface="Arial"/>
                <a:ea typeface="Arial"/>
                <a:cs typeface="Arial"/>
                <a:sym typeface="Arial"/>
              </a:rPr>
              <a:t>Join us in the pond: </a:t>
            </a:r>
            <a:r>
              <a:rPr lang="en-AU" sz="1800" b="0" i="0" u="sng">
                <a:solidFill>
                  <a:schemeClr val="hlink"/>
                </a:solidFill>
                <a:latin typeface="Arial"/>
                <a:ea typeface="Arial"/>
                <a:cs typeface="Arial"/>
                <a:sym typeface="Arial"/>
                <a:hlinkClick r:id="rId6"/>
              </a:rPr>
              <a:t>www.pond.co.nz/community/214015/science-learning-hub</a:t>
            </a:r>
          </a:p>
          <a:p>
            <a:pPr marL="0" marR="0" lvl="0" indent="0" algn="l" rtl="0">
              <a:lnSpc>
                <a:spcPct val="100000"/>
              </a:lnSpc>
              <a:spcBef>
                <a:spcPts val="0"/>
              </a:spcBef>
              <a:spcAft>
                <a:spcPts val="0"/>
              </a:spcAft>
              <a:buClr>
                <a:schemeClr val="dk1"/>
              </a:buClr>
              <a:buFont typeface="Arial"/>
              <a:buNone/>
            </a:pPr>
            <a:r>
              <a:rPr lang="en-AU" sz="1800" b="0" i="0" u="none">
                <a:solidFill>
                  <a:schemeClr val="dk1"/>
                </a:solidFill>
                <a:latin typeface="Arial"/>
                <a:ea typeface="Arial"/>
                <a:cs typeface="Arial"/>
                <a:sym typeface="Arial"/>
              </a:rPr>
              <a:t>Check out our Aqua Republica and water resource management bucket: </a:t>
            </a:r>
            <a:r>
              <a:rPr lang="en-AU" sz="1800" b="0" i="0" u="sng">
                <a:solidFill>
                  <a:schemeClr val="hlink"/>
                </a:solidFill>
                <a:latin typeface="Arial"/>
                <a:ea typeface="Arial"/>
                <a:cs typeface="Arial"/>
                <a:sym typeface="Arial"/>
                <a:hlinkClick r:id="rId7"/>
              </a:rPr>
              <a:t>www.pond.co.nz/detail/2902262/aqua-republica-water-resource-management</a:t>
            </a:r>
            <a:r>
              <a:rPr lang="en-AU" sz="1800" b="0" i="0" u="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r>
              <a:rPr lang="en-AU" sz="1800" b="0" i="0" u="none">
                <a:solidFill>
                  <a:schemeClr val="dk1"/>
                </a:solidFill>
                <a:latin typeface="Arial"/>
                <a:ea typeface="Arial"/>
                <a:cs typeface="Arial"/>
                <a:sym typeface="Arial"/>
              </a:rPr>
              <a:t> </a:t>
            </a:r>
          </a:p>
          <a:p>
            <a:pPr marL="0" marR="0" lvl="0" indent="0" algn="l" rtl="0">
              <a:lnSpc>
                <a:spcPct val="100000"/>
              </a:lnSpc>
              <a:spcBef>
                <a:spcPts val="0"/>
              </a:spcBef>
              <a:spcAft>
                <a:spcPts val="0"/>
              </a:spcAft>
              <a:buClr>
                <a:schemeClr val="dk1"/>
              </a:buClr>
              <a:buFont typeface="Arial"/>
              <a:buNone/>
            </a:pPr>
            <a:endParaRPr sz="20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Arial"/>
              <a:buNone/>
            </a:pPr>
            <a:r>
              <a:rPr lang="en-AU" sz="2000" b="0" i="0" u="none">
                <a:solidFill>
                  <a:schemeClr val="dk1"/>
                </a:solidFill>
                <a:latin typeface="Arial"/>
                <a:ea typeface="Arial"/>
                <a:cs typeface="Arial"/>
                <a:sym typeface="Arial"/>
              </a:rPr>
              <a:t> </a:t>
            </a:r>
          </a:p>
        </p:txBody>
      </p:sp>
      <p:pic>
        <p:nvPicPr>
          <p:cNvPr id="264" name="Shape 264"/>
          <p:cNvPicPr preferRelativeResize="0"/>
          <p:nvPr/>
        </p:nvPicPr>
        <p:blipFill rotWithShape="1">
          <a:blip r:embed="rId8">
            <a:alphaModFix/>
          </a:blip>
          <a:srcRect/>
          <a:stretch/>
        </p:blipFill>
        <p:spPr>
          <a:xfrm>
            <a:off x="5292725" y="1412875"/>
            <a:ext cx="3167062" cy="2376487"/>
          </a:xfrm>
          <a:prstGeom prst="rect">
            <a:avLst/>
          </a:prstGeom>
          <a:noFill/>
          <a:ln>
            <a:noFill/>
          </a:ln>
        </p:spPr>
      </p:pic>
      <p:pic>
        <p:nvPicPr>
          <p:cNvPr id="265" name="Shape 265" descr="twitter_newbird_blue"/>
          <p:cNvPicPr preferRelativeResize="0"/>
          <p:nvPr/>
        </p:nvPicPr>
        <p:blipFill rotWithShape="1">
          <a:blip r:embed="rId9">
            <a:alphaModFix/>
          </a:blip>
          <a:srcRect/>
          <a:stretch/>
        </p:blipFill>
        <p:spPr>
          <a:xfrm>
            <a:off x="442912" y="3860800"/>
            <a:ext cx="401637" cy="325437"/>
          </a:xfrm>
          <a:prstGeom prst="rect">
            <a:avLst/>
          </a:prstGeom>
          <a:noFill/>
          <a:ln>
            <a:noFill/>
          </a:ln>
        </p:spPr>
      </p:pic>
      <p:pic>
        <p:nvPicPr>
          <p:cNvPr id="266" name="Shape 266" descr="pinterest_badge_red.png"/>
          <p:cNvPicPr preferRelativeResize="0"/>
          <p:nvPr/>
        </p:nvPicPr>
        <p:blipFill rotWithShape="1">
          <a:blip r:embed="rId10">
            <a:alphaModFix/>
          </a:blip>
          <a:srcRect/>
          <a:stretch/>
        </p:blipFill>
        <p:spPr>
          <a:xfrm>
            <a:off x="449262" y="4749800"/>
            <a:ext cx="382587" cy="382587"/>
          </a:xfrm>
          <a:prstGeom prst="rect">
            <a:avLst/>
          </a:prstGeom>
          <a:noFill/>
          <a:ln>
            <a:noFill/>
          </a:ln>
        </p:spPr>
      </p:pic>
      <p:pic>
        <p:nvPicPr>
          <p:cNvPr id="267" name="Shape 267" descr="Screen Shot 2015-02-18 at 1.13.08 pm.png"/>
          <p:cNvPicPr preferRelativeResize="0"/>
          <p:nvPr/>
        </p:nvPicPr>
        <p:blipFill rotWithShape="1">
          <a:blip r:embed="rId11">
            <a:alphaModFix/>
          </a:blip>
          <a:srcRect l="7467" r="6029" b="16885"/>
          <a:stretch/>
        </p:blipFill>
        <p:spPr>
          <a:xfrm>
            <a:off x="406400" y="4232275"/>
            <a:ext cx="403225" cy="414337"/>
          </a:xfrm>
          <a:prstGeom prst="rect">
            <a:avLst/>
          </a:prstGeom>
          <a:noFill/>
          <a:ln>
            <a:noFill/>
          </a:ln>
        </p:spPr>
      </p:pic>
      <p:pic>
        <p:nvPicPr>
          <p:cNvPr id="268" name="Shape 268" descr="http://sciencelearn.org.nz/var/sciencelearn/storage/images/media/images/pond-logo-on-white-small-125x57/1247807-1-eng-NZ/Pond-logo-on-white-small-125x57.jpg"/>
          <p:cNvPicPr preferRelativeResize="0"/>
          <p:nvPr/>
        </p:nvPicPr>
        <p:blipFill rotWithShape="1">
          <a:blip r:embed="rId12">
            <a:alphaModFix/>
          </a:blip>
          <a:srcRect/>
          <a:stretch/>
        </p:blipFill>
        <p:spPr>
          <a:xfrm>
            <a:off x="246062" y="5357812"/>
            <a:ext cx="676275" cy="2889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Shape 273"/>
          <p:cNvSpPr txBox="1"/>
          <p:nvPr/>
        </p:nvSpPr>
        <p:spPr>
          <a:xfrm>
            <a:off x="2154237" y="6411912"/>
            <a:ext cx="5049837" cy="184150"/>
          </a:xfrm>
          <a:prstGeom prst="rect">
            <a:avLst/>
          </a:prstGeom>
          <a:no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Clr>
                <a:schemeClr val="dk2"/>
              </a:buClr>
              <a:buFont typeface="Verdana"/>
              <a:buNone/>
            </a:pPr>
            <a:r>
              <a:rPr lang="en-AU" sz="1000" b="0" i="0" u="none">
                <a:solidFill>
                  <a:schemeClr val="dk2"/>
                </a:solidFill>
                <a:latin typeface="Verdana"/>
                <a:ea typeface="Verdana"/>
                <a:cs typeface="Verdana"/>
                <a:sym typeface="Verdana"/>
              </a:rPr>
              <a:t>© THE UNIVERSITY OF WAIKATO  •  TE WHARE WANANGA O WAIKATO</a:t>
            </a:r>
          </a:p>
        </p:txBody>
      </p:sp>
      <p:sp>
        <p:nvSpPr>
          <p:cNvPr id="274" name="Shape 274"/>
          <p:cNvSpPr txBox="1"/>
          <p:nvPr/>
        </p:nvSpPr>
        <p:spPr>
          <a:xfrm>
            <a:off x="379412" y="3937000"/>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6FB7D7"/>
              </a:buClr>
              <a:buSzPts val="1980"/>
              <a:buFont typeface="Noto Sans Symbols"/>
              <a:buNone/>
            </a:pPr>
            <a:endParaRPr sz="1800" b="0" i="0" u="none">
              <a:solidFill>
                <a:srgbClr val="595959"/>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a:solidFill>
                <a:srgbClr val="595959"/>
              </a:solidFill>
              <a:latin typeface="Arial"/>
              <a:ea typeface="Arial"/>
              <a:cs typeface="Arial"/>
              <a:sym typeface="Arial"/>
            </a:endParaRPr>
          </a:p>
        </p:txBody>
      </p:sp>
      <p:sp>
        <p:nvSpPr>
          <p:cNvPr id="275" name="Shape 275"/>
          <p:cNvSpPr txBox="1"/>
          <p:nvPr/>
        </p:nvSpPr>
        <p:spPr>
          <a:xfrm>
            <a:off x="0" y="4732337"/>
            <a:ext cx="8229600" cy="2060575"/>
          </a:xfrm>
          <a:prstGeom prst="rect">
            <a:avLst/>
          </a:prstGeom>
          <a:noFill/>
          <a:ln>
            <a:noFill/>
          </a:ln>
        </p:spPr>
        <p:txBody>
          <a:bodyPr wrap="square" lIns="91425" tIns="45700" rIns="91425" bIns="45700" anchor="t" anchorCtr="0">
            <a:noAutofit/>
          </a:bodyPr>
          <a:lstStyle/>
          <a:p>
            <a:pPr marL="0" marR="0" lvl="0" indent="457200" algn="l" rtl="0">
              <a:lnSpc>
                <a:spcPct val="100000"/>
              </a:lnSpc>
              <a:spcBef>
                <a:spcPts val="0"/>
              </a:spcBef>
              <a:spcAft>
                <a:spcPts val="0"/>
              </a:spcAft>
              <a:buClr>
                <a:srgbClr val="6FB7D7"/>
              </a:buClr>
              <a:buSzPts val="1980"/>
              <a:buFont typeface="Noto Sans Symbols"/>
              <a:buNone/>
            </a:pPr>
            <a:endParaRPr sz="1800" b="0" i="0" u="none">
              <a:solidFill>
                <a:srgbClr val="595959"/>
              </a:solidFill>
              <a:latin typeface="Arial"/>
              <a:ea typeface="Arial"/>
              <a:cs typeface="Arial"/>
              <a:sym typeface="Arial"/>
            </a:endParaRPr>
          </a:p>
          <a:p>
            <a:pPr marL="0" marR="0" lvl="0" indent="0" algn="l" rtl="0">
              <a:lnSpc>
                <a:spcPct val="100000"/>
              </a:lnSpc>
              <a:spcBef>
                <a:spcPts val="0"/>
              </a:spcBef>
              <a:spcAft>
                <a:spcPts val="0"/>
              </a:spcAft>
              <a:buNone/>
            </a:pPr>
            <a:endParaRPr sz="1800" b="0" i="0" u="none">
              <a:solidFill>
                <a:srgbClr val="595959"/>
              </a:solidFill>
              <a:latin typeface="Arial"/>
              <a:ea typeface="Arial"/>
              <a:cs typeface="Arial"/>
              <a:sym typeface="Arial"/>
            </a:endParaRPr>
          </a:p>
        </p:txBody>
      </p:sp>
      <p:sp>
        <p:nvSpPr>
          <p:cNvPr id="276" name="Shape 276"/>
          <p:cNvSpPr txBox="1"/>
          <p:nvPr/>
        </p:nvSpPr>
        <p:spPr>
          <a:xfrm>
            <a:off x="566737" y="2130425"/>
            <a:ext cx="8042275" cy="911225"/>
          </a:xfrm>
          <a:prstGeom prst="rect">
            <a:avLst/>
          </a:prstGeom>
          <a:no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chemeClr val="accent1"/>
              </a:buClr>
              <a:buFont typeface="Arial"/>
              <a:buNone/>
            </a:pPr>
            <a:r>
              <a:rPr lang="en-AU" sz="3200" b="0" i="0" u="none">
                <a:solidFill>
                  <a:schemeClr val="accent1"/>
                </a:solidFill>
                <a:latin typeface="Arial"/>
                <a:ea typeface="Arial"/>
                <a:cs typeface="Arial"/>
                <a:sym typeface="Arial"/>
              </a:rPr>
              <a:t>Thanks!</a:t>
            </a:r>
          </a:p>
          <a:p>
            <a:pPr marL="0" marR="0" lvl="0" indent="0" algn="ctr" rtl="0">
              <a:lnSpc>
                <a:spcPct val="100000"/>
              </a:lnSpc>
              <a:spcBef>
                <a:spcPts val="0"/>
              </a:spcBef>
              <a:spcAft>
                <a:spcPts val="0"/>
              </a:spcAft>
              <a:buClr>
                <a:schemeClr val="dk1"/>
              </a:buClr>
              <a:buFont typeface="Arial"/>
              <a:buNone/>
            </a:pPr>
            <a:endParaRPr sz="3200" b="0" i="0" u="none">
              <a:solidFill>
                <a:schemeClr val="accent1"/>
              </a:solidFill>
              <a:latin typeface="Arial"/>
              <a:ea typeface="Arial"/>
              <a:cs typeface="Arial"/>
              <a:sym typeface="Arial"/>
            </a:endParaRPr>
          </a:p>
          <a:p>
            <a:pPr marL="0" marR="0" lvl="0" indent="0" algn="ctr" rtl="0">
              <a:lnSpc>
                <a:spcPct val="100000"/>
              </a:lnSpc>
              <a:spcBef>
                <a:spcPts val="0"/>
              </a:spcBef>
              <a:spcAft>
                <a:spcPts val="0"/>
              </a:spcAft>
              <a:buClr>
                <a:schemeClr val="accent1"/>
              </a:buClr>
              <a:buFont typeface="Arial"/>
              <a:buNone/>
            </a:pPr>
            <a:r>
              <a:rPr lang="en-AU" sz="3200" b="0" i="0" u="none">
                <a:solidFill>
                  <a:schemeClr val="accent1"/>
                </a:solidFill>
                <a:latin typeface="Arial"/>
                <a:ea typeface="Arial"/>
                <a:cs typeface="Arial"/>
                <a:sym typeface="Arial"/>
              </a:rPr>
              <a:t>Questions and comments?</a:t>
            </a:r>
          </a:p>
          <a:p>
            <a:pPr marL="0" marR="0" lvl="0" indent="0" algn="l" rtl="0">
              <a:lnSpc>
                <a:spcPct val="100000"/>
              </a:lnSpc>
              <a:spcBef>
                <a:spcPts val="0"/>
              </a:spcBef>
              <a:spcAft>
                <a:spcPts val="0"/>
              </a:spcAft>
              <a:buNone/>
            </a:pPr>
            <a:endParaRPr sz="3200" b="0" i="0" u="none">
              <a:solidFill>
                <a:schemeClr val="accent1"/>
              </a:solidFill>
              <a:latin typeface="Arial"/>
              <a:ea typeface="Arial"/>
              <a:cs typeface="Arial"/>
              <a:sym typeface="Arial"/>
            </a:endParaRPr>
          </a:p>
        </p:txBody>
      </p:sp>
      <p:pic>
        <p:nvPicPr>
          <p:cNvPr id="277" name="Shape 277" descr="Killer-T-cells_full_size_landscape_C_annotated.jpg"/>
          <p:cNvPicPr preferRelativeResize="0"/>
          <p:nvPr/>
        </p:nvPicPr>
        <p:blipFill rotWithShape="1">
          <a:blip r:embed="rId3">
            <a:alphaModFix/>
          </a:blip>
          <a:srcRect/>
          <a:stretch/>
        </p:blipFill>
        <p:spPr>
          <a:xfrm>
            <a:off x="1778000" y="5575300"/>
            <a:ext cx="1820862" cy="1293812"/>
          </a:xfrm>
          <a:prstGeom prst="rect">
            <a:avLst/>
          </a:prstGeom>
          <a:noFill/>
          <a:ln>
            <a:noFill/>
          </a:ln>
        </p:spPr>
      </p:pic>
      <p:pic>
        <p:nvPicPr>
          <p:cNvPr id="278" name="Shape 278" descr="Tuatara_full_size_landscape_C_Annotated.jpg"/>
          <p:cNvPicPr preferRelativeResize="0"/>
          <p:nvPr/>
        </p:nvPicPr>
        <p:blipFill rotWithShape="1">
          <a:blip r:embed="rId4">
            <a:alphaModFix/>
          </a:blip>
          <a:srcRect/>
          <a:stretch/>
        </p:blipFill>
        <p:spPr>
          <a:xfrm>
            <a:off x="5230812" y="5546725"/>
            <a:ext cx="1973262" cy="1311275"/>
          </a:xfrm>
          <a:prstGeom prst="rect">
            <a:avLst/>
          </a:prstGeom>
          <a:noFill/>
          <a:ln>
            <a:noFill/>
          </a:ln>
        </p:spPr>
      </p:pic>
      <p:pic>
        <p:nvPicPr>
          <p:cNvPr id="279" name="Shape 279" descr="Maui-harnessing-the-Sun_full_size_landscape.jpg"/>
          <p:cNvPicPr preferRelativeResize="0"/>
          <p:nvPr/>
        </p:nvPicPr>
        <p:blipFill rotWithShape="1">
          <a:blip r:embed="rId5">
            <a:alphaModFix/>
          </a:blip>
          <a:srcRect/>
          <a:stretch/>
        </p:blipFill>
        <p:spPr>
          <a:xfrm>
            <a:off x="3598862" y="5556250"/>
            <a:ext cx="1631950" cy="1301750"/>
          </a:xfrm>
          <a:prstGeom prst="rect">
            <a:avLst/>
          </a:prstGeom>
          <a:noFill/>
          <a:ln>
            <a:noFill/>
          </a:ln>
        </p:spPr>
      </p:pic>
      <p:sp>
        <p:nvSpPr>
          <p:cNvPr id="280" name="Shape 280"/>
          <p:cNvSpPr txBox="1"/>
          <p:nvPr/>
        </p:nvSpPr>
        <p:spPr>
          <a:xfrm>
            <a:off x="236537" y="2741612"/>
            <a:ext cx="8739187" cy="60007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chemeClr val="dk1"/>
              </a:buClr>
              <a:buFont typeface="Arial"/>
              <a:buNone/>
            </a:pPr>
            <a:r>
              <a:rPr lang="en-AU" sz="1100" b="0" i="1" u="none">
                <a:solidFill>
                  <a:schemeClr val="dk1"/>
                </a:solidFill>
                <a:latin typeface="Arial"/>
                <a:ea typeface="Arial"/>
                <a:cs typeface="Arial"/>
                <a:sym typeface="Arial"/>
              </a:rPr>
              <a:t>The images contained within this PowerPoint presentation are copyrighted to the University of Waikato and other third party individuals and organisations.</a:t>
            </a:r>
            <a:r>
              <a:rPr lang="en-AU" sz="1100" b="0" i="0" u="none">
                <a:solidFill>
                  <a:schemeClr val="dk1"/>
                </a:solidFill>
                <a:latin typeface="Arial"/>
                <a:ea typeface="Arial"/>
                <a:cs typeface="Arial"/>
                <a:sym typeface="Arial"/>
              </a:rPr>
              <a:t> </a:t>
            </a:r>
            <a:r>
              <a:rPr lang="en-AU" sz="1100" b="0" i="1" u="none">
                <a:solidFill>
                  <a:schemeClr val="dk1"/>
                </a:solidFill>
                <a:latin typeface="Arial"/>
                <a:ea typeface="Arial"/>
                <a:cs typeface="Arial"/>
                <a:sym typeface="Arial"/>
              </a:rPr>
              <a:t>Any reuse beyond the classroom as per the intended use of these resources, should be cleared with the copyright owner/s.</a:t>
            </a:r>
          </a:p>
        </p:txBody>
      </p:sp>
      <p:pic>
        <p:nvPicPr>
          <p:cNvPr id="281" name="Shape 281" descr="Rauparaha-s-copper_full_size_landscape_C_annotated.jpg"/>
          <p:cNvPicPr preferRelativeResize="0"/>
          <p:nvPr/>
        </p:nvPicPr>
        <p:blipFill rotWithShape="1">
          <a:blip r:embed="rId6">
            <a:alphaModFix/>
          </a:blip>
          <a:srcRect/>
          <a:stretch/>
        </p:blipFill>
        <p:spPr>
          <a:xfrm>
            <a:off x="7204075" y="4365625"/>
            <a:ext cx="1939925" cy="1301750"/>
          </a:xfrm>
          <a:prstGeom prst="rect">
            <a:avLst/>
          </a:prstGeom>
          <a:noFill/>
          <a:ln>
            <a:noFill/>
          </a:ln>
        </p:spPr>
      </p:pic>
      <p:pic>
        <p:nvPicPr>
          <p:cNvPr id="282" name="Shape 282" descr="Cow_Glamour_Shot_CopyrightAnnotated.jpg"/>
          <p:cNvPicPr preferRelativeResize="0"/>
          <p:nvPr/>
        </p:nvPicPr>
        <p:blipFill rotWithShape="1">
          <a:blip r:embed="rId7">
            <a:alphaModFix/>
          </a:blip>
          <a:srcRect/>
          <a:stretch/>
        </p:blipFill>
        <p:spPr>
          <a:xfrm>
            <a:off x="0" y="4352925"/>
            <a:ext cx="1835150" cy="1222375"/>
          </a:xfrm>
          <a:prstGeom prst="rect">
            <a:avLst/>
          </a:prstGeom>
          <a:noFill/>
          <a:ln>
            <a:noFill/>
          </a:ln>
        </p:spPr>
      </p:pic>
      <p:pic>
        <p:nvPicPr>
          <p:cNvPr id="283" name="Shape 283" descr="Honey-bee-on-flower_CopyrightAnnotated.jpg"/>
          <p:cNvPicPr preferRelativeResize="0"/>
          <p:nvPr/>
        </p:nvPicPr>
        <p:blipFill rotWithShape="1">
          <a:blip r:embed="rId8">
            <a:alphaModFix/>
          </a:blip>
          <a:srcRect/>
          <a:stretch/>
        </p:blipFill>
        <p:spPr>
          <a:xfrm>
            <a:off x="1835150" y="4387850"/>
            <a:ext cx="1781175" cy="1187450"/>
          </a:xfrm>
          <a:prstGeom prst="rect">
            <a:avLst/>
          </a:prstGeom>
          <a:noFill/>
          <a:ln>
            <a:noFill/>
          </a:ln>
        </p:spPr>
      </p:pic>
      <p:pic>
        <p:nvPicPr>
          <p:cNvPr id="284" name="Shape 284" descr="Kiwifruit_CopyrightAnnotated.jpg"/>
          <p:cNvPicPr preferRelativeResize="0"/>
          <p:nvPr/>
        </p:nvPicPr>
        <p:blipFill rotWithShape="1">
          <a:blip r:embed="rId9">
            <a:alphaModFix/>
          </a:blip>
          <a:srcRect/>
          <a:stretch/>
        </p:blipFill>
        <p:spPr>
          <a:xfrm>
            <a:off x="3598862" y="4370387"/>
            <a:ext cx="1631950" cy="1162050"/>
          </a:xfrm>
          <a:prstGeom prst="rect">
            <a:avLst/>
          </a:prstGeom>
          <a:noFill/>
          <a:ln>
            <a:noFill/>
          </a:ln>
        </p:spPr>
      </p:pic>
      <p:pic>
        <p:nvPicPr>
          <p:cNvPr id="285" name="Shape 285" descr="Mt-Ruapehu_CopyrightAnnotated.png"/>
          <p:cNvPicPr preferRelativeResize="0"/>
          <p:nvPr/>
        </p:nvPicPr>
        <p:blipFill rotWithShape="1">
          <a:blip r:embed="rId10">
            <a:alphaModFix/>
          </a:blip>
          <a:srcRect/>
          <a:stretch/>
        </p:blipFill>
        <p:spPr>
          <a:xfrm>
            <a:off x="5230812" y="4352925"/>
            <a:ext cx="1973262" cy="1314450"/>
          </a:xfrm>
          <a:prstGeom prst="rect">
            <a:avLst/>
          </a:prstGeom>
          <a:noFill/>
          <a:ln>
            <a:noFill/>
          </a:ln>
        </p:spPr>
      </p:pic>
      <p:pic>
        <p:nvPicPr>
          <p:cNvPr id="286" name="Shape 286" descr="Waikato-River_CopyrightAnnotated.jpg"/>
          <p:cNvPicPr preferRelativeResize="0"/>
          <p:nvPr/>
        </p:nvPicPr>
        <p:blipFill rotWithShape="1">
          <a:blip r:embed="rId11">
            <a:alphaModFix/>
          </a:blip>
          <a:srcRect/>
          <a:stretch/>
        </p:blipFill>
        <p:spPr>
          <a:xfrm>
            <a:off x="0" y="5575300"/>
            <a:ext cx="1778000" cy="1325562"/>
          </a:xfrm>
          <a:prstGeom prst="rect">
            <a:avLst/>
          </a:prstGeom>
          <a:noFill/>
          <a:ln>
            <a:noFill/>
          </a:ln>
        </p:spPr>
      </p:pic>
      <p:pic>
        <p:nvPicPr>
          <p:cNvPr id="287" name="Shape 287" descr="The-tui_CopyrightAnnotated.jpg"/>
          <p:cNvPicPr preferRelativeResize="0"/>
          <p:nvPr/>
        </p:nvPicPr>
        <p:blipFill rotWithShape="1">
          <a:blip r:embed="rId12">
            <a:alphaModFix/>
          </a:blip>
          <a:srcRect/>
          <a:stretch/>
        </p:blipFill>
        <p:spPr>
          <a:xfrm>
            <a:off x="7204075" y="5565775"/>
            <a:ext cx="1939925" cy="1292225"/>
          </a:xfrm>
          <a:prstGeom prst="rect">
            <a:avLst/>
          </a:prstGeom>
          <a:noFill/>
          <a:ln>
            <a:noFill/>
          </a:ln>
        </p:spPr>
      </p:pic>
      <p:pic>
        <p:nvPicPr>
          <p:cNvPr id="288" name="Shape 288"/>
          <p:cNvPicPr preferRelativeResize="0"/>
          <p:nvPr/>
        </p:nvPicPr>
        <p:blipFill rotWithShape="1">
          <a:blip r:embed="rId13">
            <a:alphaModFix/>
          </a:blip>
          <a:srcRect/>
          <a:stretch/>
        </p:blipFill>
        <p:spPr>
          <a:xfrm>
            <a:off x="1262062" y="3484562"/>
            <a:ext cx="6305550" cy="86836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p:nvPr/>
        </p:nvSpPr>
        <p:spPr>
          <a:xfrm>
            <a:off x="-3175" y="1916112"/>
            <a:ext cx="9144000" cy="4941887"/>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1" name="Shape 81"/>
          <p:cNvSpPr txBox="1">
            <a:spLocks noGrp="1"/>
          </p:cNvSpPr>
          <p:nvPr>
            <p:ph type="title"/>
          </p:nvPr>
        </p:nvSpPr>
        <p:spPr>
          <a:xfrm>
            <a:off x="1258887" y="1196975"/>
            <a:ext cx="7112000" cy="622300"/>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Eco Challenge Schedule</a:t>
            </a:r>
          </a:p>
        </p:txBody>
      </p:sp>
      <p:sp>
        <p:nvSpPr>
          <p:cNvPr id="82" name="Shape 82"/>
          <p:cNvSpPr/>
          <p:nvPr/>
        </p:nvSpPr>
        <p:spPr>
          <a:xfrm>
            <a:off x="611187" y="2492375"/>
            <a:ext cx="1368425" cy="1008062"/>
          </a:xfrm>
          <a:custGeom>
            <a:avLst/>
            <a:gdLst/>
            <a:ahLst/>
            <a:cxnLst/>
            <a:rect l="0" t="0" r="0" b="0"/>
            <a:pathLst>
              <a:path w="120000" h="120000" extrusionOk="0">
                <a:moveTo>
                  <a:pt x="14737" y="0"/>
                </a:moveTo>
                <a:lnTo>
                  <a:pt x="120000" y="0"/>
                </a:lnTo>
                <a:lnTo>
                  <a:pt x="120000" y="99999"/>
                </a:lnTo>
                <a:cubicBezTo>
                  <a:pt x="120000" y="111045"/>
                  <a:pt x="113401" y="120000"/>
                  <a:pt x="105262" y="120000"/>
                </a:cubicBezTo>
                <a:lnTo>
                  <a:pt x="0" y="120000"/>
                </a:lnTo>
                <a:lnTo>
                  <a:pt x="0" y="20000"/>
                </a:lnTo>
                <a:cubicBezTo>
                  <a:pt x="0" y="8954"/>
                  <a:pt x="6598" y="0"/>
                  <a:pt x="14737" y="0"/>
                </a:cubicBezTo>
                <a:close/>
              </a:path>
            </a:pathLst>
          </a:custGeom>
          <a:solidFill>
            <a:schemeClr val="lt1"/>
          </a:solidFill>
          <a:ln w="12700" cap="flat" cmpd="sng">
            <a:solidFill>
              <a:srgbClr val="287A9E"/>
            </a:solidFill>
            <a:prstDash val="solid"/>
            <a:miter lim="8000"/>
            <a:headEnd type="none" w="med" len="med"/>
            <a:tailEnd type="none" w="med" len="med"/>
          </a:ln>
          <a:effectLst>
            <a:outerShdw blurRad="63500" dist="26940" dir="5400000" sx="100999" sy="100999">
              <a:srgbClr val="000000">
                <a:alpha val="3960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84578"/>
              </a:buClr>
              <a:buFont typeface="Arial"/>
              <a:buNone/>
            </a:pPr>
            <a:r>
              <a:rPr lang="en-AU" sz="2400" b="0" i="0" u="none">
                <a:solidFill>
                  <a:srgbClr val="084578"/>
                </a:solidFill>
                <a:latin typeface="Arial"/>
                <a:ea typeface="Arial"/>
                <a:cs typeface="Arial"/>
                <a:sym typeface="Arial"/>
              </a:rPr>
              <a:t>1</a:t>
            </a:r>
            <a:r>
              <a:rPr lang="en-AU" sz="2400" b="0" i="0" u="none" baseline="30000">
                <a:solidFill>
                  <a:srgbClr val="084578"/>
                </a:solidFill>
                <a:latin typeface="Arial"/>
                <a:ea typeface="Arial"/>
                <a:cs typeface="Arial"/>
                <a:sym typeface="Arial"/>
              </a:rPr>
              <a:t>st</a:t>
            </a:r>
            <a:r>
              <a:rPr lang="en-AU" sz="2400" b="0" i="0" u="none">
                <a:solidFill>
                  <a:srgbClr val="084578"/>
                </a:solidFill>
                <a:latin typeface="Arial"/>
                <a:ea typeface="Arial"/>
                <a:cs typeface="Arial"/>
                <a:sym typeface="Arial"/>
              </a:rPr>
              <a:t> Sept</a:t>
            </a:r>
          </a:p>
        </p:txBody>
      </p:sp>
      <p:sp>
        <p:nvSpPr>
          <p:cNvPr id="83" name="Shape 83"/>
          <p:cNvSpPr/>
          <p:nvPr/>
        </p:nvSpPr>
        <p:spPr>
          <a:xfrm>
            <a:off x="2339975" y="4005262"/>
            <a:ext cx="6335712" cy="2376487"/>
          </a:xfrm>
          <a:custGeom>
            <a:avLst/>
            <a:gdLst/>
            <a:ahLst/>
            <a:cxnLst/>
            <a:rect l="0" t="0" r="0" b="0"/>
            <a:pathLst>
              <a:path w="120000" h="120000" extrusionOk="0">
                <a:moveTo>
                  <a:pt x="7500" y="0"/>
                </a:moveTo>
                <a:lnTo>
                  <a:pt x="120000" y="0"/>
                </a:lnTo>
                <a:lnTo>
                  <a:pt x="120000" y="99999"/>
                </a:lnTo>
                <a:cubicBezTo>
                  <a:pt x="120000" y="111045"/>
                  <a:pt x="116642" y="119999"/>
                  <a:pt x="112499" y="119999"/>
                </a:cubicBezTo>
                <a:lnTo>
                  <a:pt x="0" y="119999"/>
                </a:lnTo>
                <a:lnTo>
                  <a:pt x="0" y="20000"/>
                </a:lnTo>
                <a:cubicBezTo>
                  <a:pt x="0" y="8954"/>
                  <a:pt x="3357" y="0"/>
                  <a:pt x="7500"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4" name="Shape 84"/>
          <p:cNvSpPr/>
          <p:nvPr/>
        </p:nvSpPr>
        <p:spPr>
          <a:xfrm>
            <a:off x="611187" y="4437062"/>
            <a:ext cx="1368425" cy="1008062"/>
          </a:xfrm>
          <a:custGeom>
            <a:avLst/>
            <a:gdLst/>
            <a:ahLst/>
            <a:cxnLst/>
            <a:rect l="0" t="0" r="0" b="0"/>
            <a:pathLst>
              <a:path w="120000" h="120000" extrusionOk="0">
                <a:moveTo>
                  <a:pt x="14737" y="0"/>
                </a:moveTo>
                <a:lnTo>
                  <a:pt x="120000" y="0"/>
                </a:lnTo>
                <a:lnTo>
                  <a:pt x="120000" y="99999"/>
                </a:lnTo>
                <a:cubicBezTo>
                  <a:pt x="120000" y="111045"/>
                  <a:pt x="113401" y="120000"/>
                  <a:pt x="105262" y="120000"/>
                </a:cubicBezTo>
                <a:lnTo>
                  <a:pt x="0" y="120000"/>
                </a:lnTo>
                <a:lnTo>
                  <a:pt x="0" y="20000"/>
                </a:lnTo>
                <a:cubicBezTo>
                  <a:pt x="0" y="8954"/>
                  <a:pt x="6598" y="0"/>
                  <a:pt x="14737" y="0"/>
                </a:cubicBezTo>
                <a:close/>
              </a:path>
            </a:pathLst>
          </a:custGeom>
          <a:solidFill>
            <a:schemeClr val="lt1"/>
          </a:solidFill>
          <a:ln w="12700" cap="flat" cmpd="sng">
            <a:solidFill>
              <a:srgbClr val="287A9E"/>
            </a:solidFill>
            <a:prstDash val="solid"/>
            <a:miter lim="8000"/>
            <a:headEnd type="none" w="med" len="med"/>
            <a:tailEnd type="none" w="med" len="med"/>
          </a:ln>
          <a:effectLst>
            <a:outerShdw blurRad="63500" dist="26940" dir="5400000" sx="100999" sy="100999">
              <a:srgbClr val="000000">
                <a:alpha val="3960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84578"/>
              </a:buClr>
              <a:buFont typeface="Arial"/>
              <a:buNone/>
            </a:pPr>
            <a:r>
              <a:rPr lang="en-AU" sz="2400" b="0" i="0" u="none">
                <a:solidFill>
                  <a:srgbClr val="084578"/>
                </a:solidFill>
                <a:latin typeface="Arial"/>
                <a:ea typeface="Arial"/>
                <a:cs typeface="Arial"/>
                <a:sym typeface="Arial"/>
              </a:rPr>
              <a:t>5</a:t>
            </a:r>
            <a:r>
              <a:rPr lang="en-AU" sz="2400" b="0" i="0" u="none" baseline="30000">
                <a:solidFill>
                  <a:srgbClr val="084578"/>
                </a:solidFill>
                <a:latin typeface="Arial"/>
                <a:ea typeface="Arial"/>
                <a:cs typeface="Arial"/>
                <a:sym typeface="Arial"/>
              </a:rPr>
              <a:t>th</a:t>
            </a:r>
            <a:r>
              <a:rPr lang="en-AU" sz="2400" b="0" i="0" u="none">
                <a:solidFill>
                  <a:srgbClr val="084578"/>
                </a:solidFill>
                <a:latin typeface="Arial"/>
                <a:ea typeface="Arial"/>
                <a:cs typeface="Arial"/>
                <a:sym typeface="Arial"/>
              </a:rPr>
              <a:t> Sept</a:t>
            </a:r>
          </a:p>
        </p:txBody>
      </p:sp>
      <p:sp>
        <p:nvSpPr>
          <p:cNvPr id="85" name="Shape 85"/>
          <p:cNvSpPr txBox="1"/>
          <p:nvPr/>
        </p:nvSpPr>
        <p:spPr>
          <a:xfrm>
            <a:off x="2339975" y="4005262"/>
            <a:ext cx="6335712" cy="230822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endParaRPr sz="1800" b="1" i="0" u="none">
              <a:solidFill>
                <a:srgbClr val="084578"/>
              </a:solidFill>
              <a:latin typeface="Arial"/>
              <a:ea typeface="Arial"/>
              <a:cs typeface="Arial"/>
              <a:sym typeface="Arial"/>
            </a:endParaRPr>
          </a:p>
          <a:p>
            <a:pPr marL="0" marR="0" lvl="0" indent="0" algn="ctr" rtl="0">
              <a:lnSpc>
                <a:spcPct val="100000"/>
              </a:lnSpc>
              <a:spcBef>
                <a:spcPts val="0"/>
              </a:spcBef>
              <a:spcAft>
                <a:spcPts val="0"/>
              </a:spcAft>
              <a:buClr>
                <a:srgbClr val="084578"/>
              </a:buClr>
              <a:buFont typeface="Arial"/>
              <a:buNone/>
            </a:pPr>
            <a:r>
              <a:rPr lang="en-AU" sz="1800" b="1" i="0" u="none">
                <a:solidFill>
                  <a:srgbClr val="084578"/>
                </a:solidFill>
                <a:latin typeface="Arial"/>
                <a:ea typeface="Arial"/>
                <a:cs typeface="Arial"/>
                <a:sym typeface="Arial"/>
              </a:rPr>
              <a:t>Week 1</a:t>
            </a:r>
          </a:p>
          <a:p>
            <a:pPr marL="0" marR="0" lvl="0" indent="0" algn="ctr" rtl="0">
              <a:lnSpc>
                <a:spcPct val="100000"/>
              </a:lnSpc>
              <a:spcBef>
                <a:spcPts val="0"/>
              </a:spcBef>
              <a:spcAft>
                <a:spcPts val="0"/>
              </a:spcAft>
              <a:buClr>
                <a:srgbClr val="084578"/>
              </a:buClr>
              <a:buFont typeface="Arial"/>
              <a:buNone/>
            </a:pPr>
            <a:r>
              <a:rPr lang="en-AU" sz="1800" b="0" i="1" u="none">
                <a:solidFill>
                  <a:srgbClr val="084578"/>
                </a:solidFill>
                <a:latin typeface="Arial"/>
                <a:ea typeface="Arial"/>
                <a:cs typeface="Arial"/>
                <a:sym typeface="Arial"/>
              </a:rPr>
              <a:t>Learn-to-play week</a:t>
            </a:r>
          </a:p>
          <a:p>
            <a:pPr marL="0" marR="0" lvl="0" indent="0" algn="ctr" rtl="0">
              <a:lnSpc>
                <a:spcPct val="100000"/>
              </a:lnSpc>
              <a:spcBef>
                <a:spcPts val="0"/>
              </a:spcBef>
              <a:spcAft>
                <a:spcPts val="0"/>
              </a:spcAft>
              <a:buClr>
                <a:schemeClr val="dk1"/>
              </a:buClr>
              <a:buFont typeface="Arial"/>
              <a:buNone/>
            </a:pPr>
            <a:endParaRPr sz="1800" b="0" i="0" u="none">
              <a:solidFill>
                <a:srgbClr val="084578"/>
              </a:solidFill>
              <a:latin typeface="Arial"/>
              <a:ea typeface="Arial"/>
              <a:cs typeface="Arial"/>
              <a:sym typeface="Arial"/>
            </a:endParaRPr>
          </a:p>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Facilitators meet with teams and distribute usernames and passwords. If possible demonstrate how to find website and run through basics of game play using the Learn-to-play mission.</a:t>
            </a:r>
          </a:p>
        </p:txBody>
      </p:sp>
      <p:grpSp>
        <p:nvGrpSpPr>
          <p:cNvPr id="86" name="Shape 86"/>
          <p:cNvGrpSpPr/>
          <p:nvPr/>
        </p:nvGrpSpPr>
        <p:grpSpPr>
          <a:xfrm>
            <a:off x="2268537" y="2492375"/>
            <a:ext cx="6335712" cy="1008062"/>
            <a:chOff x="0" y="0"/>
            <a:chExt cx="2147483647" cy="2147483647"/>
          </a:xfrm>
        </p:grpSpPr>
        <p:sp>
          <p:nvSpPr>
            <p:cNvPr id="87" name="Shape 87"/>
            <p:cNvSpPr/>
            <p:nvPr/>
          </p:nvSpPr>
          <p:spPr>
            <a:xfrm>
              <a:off x="0" y="0"/>
              <a:ext cx="2147483647" cy="2147483647"/>
            </a:xfrm>
            <a:custGeom>
              <a:avLst/>
              <a:gdLst/>
              <a:ahLst/>
              <a:cxnLst/>
              <a:rect l="0" t="0" r="0" b="0"/>
              <a:pathLst>
                <a:path w="120000" h="120000" extrusionOk="0">
                  <a:moveTo>
                    <a:pt x="3181" y="0"/>
                  </a:moveTo>
                  <a:lnTo>
                    <a:pt x="120000" y="0"/>
                  </a:lnTo>
                  <a:lnTo>
                    <a:pt x="120000" y="99999"/>
                  </a:lnTo>
                  <a:cubicBezTo>
                    <a:pt x="120000" y="111045"/>
                    <a:pt x="118575" y="120000"/>
                    <a:pt x="116818" y="120000"/>
                  </a:cubicBezTo>
                  <a:lnTo>
                    <a:pt x="0" y="120000"/>
                  </a:lnTo>
                  <a:lnTo>
                    <a:pt x="0" y="20000"/>
                  </a:lnTo>
                  <a:cubicBezTo>
                    <a:pt x="0" y="8954"/>
                    <a:pt x="1424" y="0"/>
                    <a:pt x="3181"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88" name="Shape 88"/>
            <p:cNvSpPr txBox="1"/>
            <p:nvPr/>
          </p:nvSpPr>
          <p:spPr>
            <a:xfrm>
              <a:off x="0" y="460174913"/>
              <a:ext cx="2147483647" cy="1376816435"/>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Team and facilitators’ usernames </a:t>
              </a:r>
            </a:p>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and temporary passwords provided.</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p:nvPr/>
        </p:nvSpPr>
        <p:spPr>
          <a:xfrm>
            <a:off x="-3175" y="1989137"/>
            <a:ext cx="9144000" cy="48688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94" name="Shape 94"/>
          <p:cNvSpPr txBox="1">
            <a:spLocks noGrp="1"/>
          </p:cNvSpPr>
          <p:nvPr>
            <p:ph type="title"/>
          </p:nvPr>
        </p:nvSpPr>
        <p:spPr>
          <a:xfrm>
            <a:off x="1258887" y="1196975"/>
            <a:ext cx="7112000" cy="622300"/>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Eco Challenge Schedule</a:t>
            </a:r>
          </a:p>
        </p:txBody>
      </p:sp>
      <p:sp>
        <p:nvSpPr>
          <p:cNvPr id="95" name="Shape 95"/>
          <p:cNvSpPr/>
          <p:nvPr/>
        </p:nvSpPr>
        <p:spPr>
          <a:xfrm>
            <a:off x="2339975" y="2205037"/>
            <a:ext cx="6335712" cy="2519362"/>
          </a:xfrm>
          <a:custGeom>
            <a:avLst/>
            <a:gdLst/>
            <a:ahLst/>
            <a:cxnLst/>
            <a:rect l="0" t="0" r="0" b="0"/>
            <a:pathLst>
              <a:path w="120000" h="120000" extrusionOk="0">
                <a:moveTo>
                  <a:pt x="7954" y="0"/>
                </a:moveTo>
                <a:lnTo>
                  <a:pt x="120000" y="0"/>
                </a:lnTo>
                <a:lnTo>
                  <a:pt x="120000" y="99999"/>
                </a:lnTo>
                <a:cubicBezTo>
                  <a:pt x="120000" y="111045"/>
                  <a:pt x="116438" y="120000"/>
                  <a:pt x="112045" y="120000"/>
                </a:cubicBezTo>
                <a:lnTo>
                  <a:pt x="0" y="120000"/>
                </a:lnTo>
                <a:lnTo>
                  <a:pt x="0" y="20000"/>
                </a:lnTo>
                <a:cubicBezTo>
                  <a:pt x="0" y="8954"/>
                  <a:pt x="3561" y="0"/>
                  <a:pt x="7954"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96" name="Shape 96"/>
          <p:cNvSpPr/>
          <p:nvPr/>
        </p:nvSpPr>
        <p:spPr>
          <a:xfrm>
            <a:off x="468312" y="2492375"/>
            <a:ext cx="1366837" cy="1008062"/>
          </a:xfrm>
          <a:custGeom>
            <a:avLst/>
            <a:gdLst/>
            <a:ahLst/>
            <a:cxnLst/>
            <a:rect l="0" t="0" r="0" b="0"/>
            <a:pathLst>
              <a:path w="120000" h="120000" extrusionOk="0">
                <a:moveTo>
                  <a:pt x="14737" y="0"/>
                </a:moveTo>
                <a:lnTo>
                  <a:pt x="120000" y="0"/>
                </a:lnTo>
                <a:lnTo>
                  <a:pt x="120000" y="99999"/>
                </a:lnTo>
                <a:cubicBezTo>
                  <a:pt x="120000" y="111045"/>
                  <a:pt x="113401" y="120000"/>
                  <a:pt x="105262" y="120000"/>
                </a:cubicBezTo>
                <a:lnTo>
                  <a:pt x="0" y="120000"/>
                </a:lnTo>
                <a:lnTo>
                  <a:pt x="0" y="20000"/>
                </a:lnTo>
                <a:cubicBezTo>
                  <a:pt x="0" y="8954"/>
                  <a:pt x="6598" y="0"/>
                  <a:pt x="14737" y="0"/>
                </a:cubicBezTo>
                <a:close/>
              </a:path>
            </a:pathLst>
          </a:custGeom>
          <a:solidFill>
            <a:schemeClr val="lt1"/>
          </a:solidFill>
          <a:ln w="12700" cap="flat" cmpd="sng">
            <a:solidFill>
              <a:srgbClr val="287A9E"/>
            </a:solidFill>
            <a:prstDash val="solid"/>
            <a:miter lim="8000"/>
            <a:headEnd type="none" w="med" len="med"/>
            <a:tailEnd type="none" w="med" len="med"/>
          </a:ln>
          <a:effectLst>
            <a:outerShdw blurRad="63500" dist="26940" dir="5400000" sx="100999" sy="100999">
              <a:srgbClr val="000000">
                <a:alpha val="3960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84578"/>
              </a:buClr>
              <a:buFont typeface="Arial"/>
              <a:buNone/>
            </a:pPr>
            <a:r>
              <a:rPr lang="en-AU" sz="2400" b="0" i="0" u="none">
                <a:solidFill>
                  <a:srgbClr val="084578"/>
                </a:solidFill>
                <a:latin typeface="Arial"/>
                <a:ea typeface="Arial"/>
                <a:cs typeface="Arial"/>
                <a:sym typeface="Arial"/>
              </a:rPr>
              <a:t>12</a:t>
            </a:r>
            <a:r>
              <a:rPr lang="en-AU" sz="2400" b="0" i="0" u="none" baseline="30000">
                <a:solidFill>
                  <a:srgbClr val="084578"/>
                </a:solidFill>
                <a:latin typeface="Arial"/>
                <a:ea typeface="Arial"/>
                <a:cs typeface="Arial"/>
                <a:sym typeface="Arial"/>
              </a:rPr>
              <a:t>th</a:t>
            </a:r>
            <a:r>
              <a:rPr lang="en-AU" sz="2400" b="0" i="0" u="none">
                <a:solidFill>
                  <a:srgbClr val="084578"/>
                </a:solidFill>
                <a:latin typeface="Arial"/>
                <a:ea typeface="Arial"/>
                <a:cs typeface="Arial"/>
                <a:sym typeface="Arial"/>
              </a:rPr>
              <a:t> Sept</a:t>
            </a:r>
          </a:p>
        </p:txBody>
      </p:sp>
      <p:sp>
        <p:nvSpPr>
          <p:cNvPr id="97" name="Shape 97"/>
          <p:cNvSpPr txBox="1"/>
          <p:nvPr/>
        </p:nvSpPr>
        <p:spPr>
          <a:xfrm>
            <a:off x="2339975" y="2205037"/>
            <a:ext cx="6335712" cy="258445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endParaRPr sz="1800" b="1" i="0" u="none">
              <a:solidFill>
                <a:srgbClr val="084578"/>
              </a:solidFill>
              <a:latin typeface="Arial"/>
              <a:ea typeface="Arial"/>
              <a:cs typeface="Arial"/>
              <a:sym typeface="Arial"/>
            </a:endParaRPr>
          </a:p>
          <a:p>
            <a:pPr marL="0" marR="0" lvl="0" indent="0" algn="ctr" rtl="0">
              <a:lnSpc>
                <a:spcPct val="100000"/>
              </a:lnSpc>
              <a:spcBef>
                <a:spcPts val="0"/>
              </a:spcBef>
              <a:spcAft>
                <a:spcPts val="0"/>
              </a:spcAft>
              <a:buClr>
                <a:srgbClr val="084578"/>
              </a:buClr>
              <a:buFont typeface="Arial"/>
              <a:buNone/>
            </a:pPr>
            <a:r>
              <a:rPr lang="en-AU" sz="1800" b="1" i="0" u="none">
                <a:solidFill>
                  <a:srgbClr val="084578"/>
                </a:solidFill>
                <a:latin typeface="Arial"/>
                <a:ea typeface="Arial"/>
                <a:cs typeface="Arial"/>
                <a:sym typeface="Arial"/>
              </a:rPr>
              <a:t>Week 2</a:t>
            </a:r>
          </a:p>
          <a:p>
            <a:pPr marL="0" marR="0" lvl="0" indent="0" algn="ctr" rtl="0">
              <a:lnSpc>
                <a:spcPct val="100000"/>
              </a:lnSpc>
              <a:spcBef>
                <a:spcPts val="0"/>
              </a:spcBef>
              <a:spcAft>
                <a:spcPts val="0"/>
              </a:spcAft>
              <a:buClr>
                <a:srgbClr val="084578"/>
              </a:buClr>
              <a:buFont typeface="Arial"/>
              <a:buNone/>
            </a:pPr>
            <a:r>
              <a:rPr lang="en-AU" sz="1800" b="0" i="1" u="none">
                <a:solidFill>
                  <a:srgbClr val="084578"/>
                </a:solidFill>
                <a:latin typeface="Arial"/>
                <a:ea typeface="Arial"/>
                <a:cs typeface="Arial"/>
                <a:sym typeface="Arial"/>
              </a:rPr>
              <a:t>Kaitiakitanga Challenge</a:t>
            </a:r>
          </a:p>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This is the NZAR Eco-Challenge week. </a:t>
            </a:r>
          </a:p>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At Monday lunch time all scores will be reset and the Kaitiakitanga mission begins. Facilitators may optionally meet with teams to discuss concepts or language issues, but should refrain from discussing game strategy directly.</a:t>
            </a:r>
          </a:p>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 </a:t>
            </a:r>
          </a:p>
        </p:txBody>
      </p:sp>
      <p:grpSp>
        <p:nvGrpSpPr>
          <p:cNvPr id="98" name="Shape 98"/>
          <p:cNvGrpSpPr/>
          <p:nvPr/>
        </p:nvGrpSpPr>
        <p:grpSpPr>
          <a:xfrm>
            <a:off x="539750" y="4941887"/>
            <a:ext cx="8135937" cy="719137"/>
            <a:chOff x="0" y="0"/>
            <a:chExt cx="2147483646" cy="2147483647"/>
          </a:xfrm>
        </p:grpSpPr>
        <p:sp>
          <p:nvSpPr>
            <p:cNvPr id="99" name="Shape 99"/>
            <p:cNvSpPr/>
            <p:nvPr/>
          </p:nvSpPr>
          <p:spPr>
            <a:xfrm>
              <a:off x="0" y="0"/>
              <a:ext cx="361196122" cy="2147483378"/>
            </a:xfrm>
            <a:custGeom>
              <a:avLst/>
              <a:gdLst/>
              <a:ahLst/>
              <a:cxnLst/>
              <a:rect l="0" t="0" r="0" b="0"/>
              <a:pathLst>
                <a:path w="120000" h="120000" extrusionOk="0">
                  <a:moveTo>
                    <a:pt x="14737" y="0"/>
                  </a:moveTo>
                  <a:lnTo>
                    <a:pt x="120000" y="0"/>
                  </a:lnTo>
                  <a:lnTo>
                    <a:pt x="120000" y="99999"/>
                  </a:lnTo>
                  <a:cubicBezTo>
                    <a:pt x="120000" y="111045"/>
                    <a:pt x="113401" y="120000"/>
                    <a:pt x="105262" y="120000"/>
                  </a:cubicBezTo>
                  <a:lnTo>
                    <a:pt x="0" y="120000"/>
                  </a:lnTo>
                  <a:lnTo>
                    <a:pt x="0" y="20000"/>
                  </a:lnTo>
                  <a:cubicBezTo>
                    <a:pt x="0" y="8954"/>
                    <a:pt x="6598" y="0"/>
                    <a:pt x="14737" y="0"/>
                  </a:cubicBezTo>
                  <a:close/>
                </a:path>
              </a:pathLst>
            </a:custGeom>
            <a:solidFill>
              <a:schemeClr val="lt1"/>
            </a:solidFill>
            <a:ln w="12700" cap="flat" cmpd="sng">
              <a:solidFill>
                <a:srgbClr val="287A9E"/>
              </a:solidFill>
              <a:prstDash val="solid"/>
              <a:miter lim="8000"/>
              <a:headEnd type="none" w="med" len="med"/>
              <a:tailEnd type="none" w="med" len="med"/>
            </a:ln>
            <a:effectLst>
              <a:outerShdw blurRad="63500" dist="26940" dir="5400000" sx="100999" sy="100999">
                <a:srgbClr val="000000">
                  <a:alpha val="3960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84578"/>
                </a:buClr>
                <a:buFont typeface="Arial"/>
                <a:buNone/>
              </a:pPr>
              <a:r>
                <a:rPr lang="en-AU" sz="2400" b="0" i="0" u="none">
                  <a:solidFill>
                    <a:srgbClr val="084578"/>
                  </a:solidFill>
                  <a:latin typeface="Arial"/>
                  <a:ea typeface="Arial"/>
                  <a:cs typeface="Arial"/>
                  <a:sym typeface="Arial"/>
                </a:rPr>
                <a:t>18</a:t>
              </a:r>
              <a:r>
                <a:rPr lang="en-AU" sz="2400" b="0" i="0" u="none" baseline="30000">
                  <a:solidFill>
                    <a:srgbClr val="084578"/>
                  </a:solidFill>
                  <a:latin typeface="Arial"/>
                  <a:ea typeface="Arial"/>
                  <a:cs typeface="Arial"/>
                  <a:sym typeface="Arial"/>
                </a:rPr>
                <a:t>th</a:t>
              </a:r>
              <a:r>
                <a:rPr lang="en-AU" sz="2400" b="0" i="0" u="none">
                  <a:solidFill>
                    <a:srgbClr val="084578"/>
                  </a:solidFill>
                  <a:latin typeface="Arial"/>
                  <a:ea typeface="Arial"/>
                  <a:cs typeface="Arial"/>
                  <a:sym typeface="Arial"/>
                </a:rPr>
                <a:t> Sept</a:t>
              </a:r>
            </a:p>
          </p:txBody>
        </p:sp>
        <p:grpSp>
          <p:nvGrpSpPr>
            <p:cNvPr id="100" name="Shape 100"/>
            <p:cNvGrpSpPr/>
            <p:nvPr/>
          </p:nvGrpSpPr>
          <p:grpSpPr>
            <a:xfrm>
              <a:off x="456102710" y="268"/>
              <a:ext cx="1691380936" cy="2147483378"/>
              <a:chOff x="0" y="0"/>
              <a:chExt cx="2147483647" cy="2147483647"/>
            </a:xfrm>
          </p:grpSpPr>
          <p:sp>
            <p:nvSpPr>
              <p:cNvPr id="101" name="Shape 101"/>
              <p:cNvSpPr/>
              <p:nvPr/>
            </p:nvSpPr>
            <p:spPr>
              <a:xfrm>
                <a:off x="23677002" y="0"/>
                <a:ext cx="2123806644" cy="2147483647"/>
              </a:xfrm>
              <a:custGeom>
                <a:avLst/>
                <a:gdLst/>
                <a:ahLst/>
                <a:cxnLst/>
                <a:rect l="0" t="0" r="0" b="0"/>
                <a:pathLst>
                  <a:path w="120000" h="120000" extrusionOk="0">
                    <a:moveTo>
                      <a:pt x="3181" y="0"/>
                    </a:moveTo>
                    <a:lnTo>
                      <a:pt x="120000" y="0"/>
                    </a:lnTo>
                    <a:lnTo>
                      <a:pt x="120000" y="99999"/>
                    </a:lnTo>
                    <a:cubicBezTo>
                      <a:pt x="120000" y="111045"/>
                      <a:pt x="118575" y="120000"/>
                      <a:pt x="116818" y="120000"/>
                    </a:cubicBezTo>
                    <a:lnTo>
                      <a:pt x="0" y="120000"/>
                    </a:lnTo>
                    <a:lnTo>
                      <a:pt x="0" y="20000"/>
                    </a:lnTo>
                    <a:cubicBezTo>
                      <a:pt x="0" y="8954"/>
                      <a:pt x="1424" y="0"/>
                      <a:pt x="3181"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2" name="Shape 102"/>
              <p:cNvSpPr txBox="1"/>
              <p:nvPr/>
            </p:nvSpPr>
            <p:spPr>
              <a:xfrm>
                <a:off x="0" y="306785780"/>
                <a:ext cx="2123354596" cy="110145356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Final scores for each team are captured.</a:t>
                </a:r>
              </a:p>
            </p:txBody>
          </p:sp>
        </p:grpSp>
      </p:grpSp>
      <p:grpSp>
        <p:nvGrpSpPr>
          <p:cNvPr id="103" name="Shape 103"/>
          <p:cNvGrpSpPr/>
          <p:nvPr/>
        </p:nvGrpSpPr>
        <p:grpSpPr>
          <a:xfrm>
            <a:off x="539750" y="5805487"/>
            <a:ext cx="8135937" cy="719137"/>
            <a:chOff x="0" y="0"/>
            <a:chExt cx="2147483646" cy="2147483647"/>
          </a:xfrm>
        </p:grpSpPr>
        <p:sp>
          <p:nvSpPr>
            <p:cNvPr id="104" name="Shape 104"/>
            <p:cNvSpPr/>
            <p:nvPr/>
          </p:nvSpPr>
          <p:spPr>
            <a:xfrm>
              <a:off x="0" y="0"/>
              <a:ext cx="361196122" cy="2147483378"/>
            </a:xfrm>
            <a:custGeom>
              <a:avLst/>
              <a:gdLst/>
              <a:ahLst/>
              <a:cxnLst/>
              <a:rect l="0" t="0" r="0" b="0"/>
              <a:pathLst>
                <a:path w="120000" h="120000" extrusionOk="0">
                  <a:moveTo>
                    <a:pt x="14737" y="0"/>
                  </a:moveTo>
                  <a:lnTo>
                    <a:pt x="120000" y="0"/>
                  </a:lnTo>
                  <a:lnTo>
                    <a:pt x="120000" y="99999"/>
                  </a:lnTo>
                  <a:cubicBezTo>
                    <a:pt x="120000" y="111045"/>
                    <a:pt x="113401" y="120000"/>
                    <a:pt x="105262" y="120000"/>
                  </a:cubicBezTo>
                  <a:lnTo>
                    <a:pt x="0" y="120000"/>
                  </a:lnTo>
                  <a:lnTo>
                    <a:pt x="0" y="20000"/>
                  </a:lnTo>
                  <a:cubicBezTo>
                    <a:pt x="0" y="8954"/>
                    <a:pt x="6598" y="0"/>
                    <a:pt x="14737" y="0"/>
                  </a:cubicBezTo>
                  <a:close/>
                </a:path>
              </a:pathLst>
            </a:custGeom>
            <a:solidFill>
              <a:schemeClr val="lt1"/>
            </a:solidFill>
            <a:ln w="12700" cap="flat" cmpd="sng">
              <a:solidFill>
                <a:srgbClr val="287A9E"/>
              </a:solidFill>
              <a:prstDash val="solid"/>
              <a:miter lim="8000"/>
              <a:headEnd type="none" w="med" len="med"/>
              <a:tailEnd type="none" w="med" len="med"/>
            </a:ln>
            <a:effectLst>
              <a:outerShdw blurRad="63500" dist="26940" dir="5400000" sx="100999" sy="100999">
                <a:srgbClr val="000000">
                  <a:alpha val="39607"/>
                </a:srgbClr>
              </a:outerShd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84578"/>
                </a:buClr>
                <a:buFont typeface="Arial"/>
                <a:buNone/>
              </a:pPr>
              <a:r>
                <a:rPr lang="en-AU" sz="2400" b="0" i="0" u="none">
                  <a:solidFill>
                    <a:srgbClr val="084578"/>
                  </a:solidFill>
                  <a:latin typeface="Arial"/>
                  <a:ea typeface="Arial"/>
                  <a:cs typeface="Arial"/>
                  <a:sym typeface="Arial"/>
                </a:rPr>
                <a:t>Nov</a:t>
              </a:r>
            </a:p>
          </p:txBody>
        </p:sp>
        <p:grpSp>
          <p:nvGrpSpPr>
            <p:cNvPr id="105" name="Shape 105"/>
            <p:cNvGrpSpPr/>
            <p:nvPr/>
          </p:nvGrpSpPr>
          <p:grpSpPr>
            <a:xfrm>
              <a:off x="456102710" y="268"/>
              <a:ext cx="1691380936" cy="2147483378"/>
              <a:chOff x="0" y="0"/>
              <a:chExt cx="2147483647" cy="2147483647"/>
            </a:xfrm>
          </p:grpSpPr>
          <p:sp>
            <p:nvSpPr>
              <p:cNvPr id="106" name="Shape 106"/>
              <p:cNvSpPr/>
              <p:nvPr/>
            </p:nvSpPr>
            <p:spPr>
              <a:xfrm>
                <a:off x="23677002" y="0"/>
                <a:ext cx="2123806644" cy="2147483647"/>
              </a:xfrm>
              <a:custGeom>
                <a:avLst/>
                <a:gdLst/>
                <a:ahLst/>
                <a:cxnLst/>
                <a:rect l="0" t="0" r="0" b="0"/>
                <a:pathLst>
                  <a:path w="120000" h="120000" extrusionOk="0">
                    <a:moveTo>
                      <a:pt x="3181" y="0"/>
                    </a:moveTo>
                    <a:lnTo>
                      <a:pt x="120000" y="0"/>
                    </a:lnTo>
                    <a:lnTo>
                      <a:pt x="120000" y="99999"/>
                    </a:lnTo>
                    <a:cubicBezTo>
                      <a:pt x="120000" y="111045"/>
                      <a:pt x="118575" y="120000"/>
                      <a:pt x="116818" y="120000"/>
                    </a:cubicBezTo>
                    <a:lnTo>
                      <a:pt x="0" y="120000"/>
                    </a:lnTo>
                    <a:lnTo>
                      <a:pt x="0" y="20000"/>
                    </a:lnTo>
                    <a:cubicBezTo>
                      <a:pt x="0" y="8954"/>
                      <a:pt x="1424" y="0"/>
                      <a:pt x="3181"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07" name="Shape 107"/>
              <p:cNvSpPr txBox="1"/>
              <p:nvPr/>
            </p:nvSpPr>
            <p:spPr>
              <a:xfrm>
                <a:off x="0" y="306785780"/>
                <a:ext cx="2123354596" cy="1101453566"/>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084578"/>
                  </a:buClr>
                  <a:buFont typeface="Arial"/>
                  <a:buNone/>
                </a:pPr>
                <a:r>
                  <a:rPr lang="en-AU" sz="1800" b="0" i="0" u="none">
                    <a:solidFill>
                      <a:srgbClr val="084578"/>
                    </a:solidFill>
                    <a:latin typeface="Arial"/>
                    <a:ea typeface="Arial"/>
                    <a:cs typeface="Arial"/>
                    <a:sym typeface="Arial"/>
                  </a:rPr>
                  <a:t>Winning teams notified and prizes awarded.</a:t>
                </a: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p:nvPr/>
        </p:nvSpPr>
        <p:spPr>
          <a:xfrm>
            <a:off x="14287" y="1844675"/>
            <a:ext cx="9144000" cy="5013325"/>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13" name="Shape 113"/>
          <p:cNvSpPr txBox="1">
            <a:spLocks noGrp="1"/>
          </p:cNvSpPr>
          <p:nvPr>
            <p:ph type="title"/>
          </p:nvPr>
        </p:nvSpPr>
        <p:spPr>
          <a:xfrm>
            <a:off x="1116012" y="1052512"/>
            <a:ext cx="7110412"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Log-In Interface</a:t>
            </a:r>
          </a:p>
        </p:txBody>
      </p:sp>
      <p:sp>
        <p:nvSpPr>
          <p:cNvPr id="114" name="Shape 114"/>
          <p:cNvSpPr/>
          <p:nvPr/>
        </p:nvSpPr>
        <p:spPr>
          <a:xfrm>
            <a:off x="827087" y="2133600"/>
            <a:ext cx="7848600" cy="4464050"/>
          </a:xfrm>
          <a:custGeom>
            <a:avLst/>
            <a:gdLst/>
            <a:ahLst/>
            <a:cxnLst/>
            <a:rect l="0" t="0" r="0" b="0"/>
            <a:pathLst>
              <a:path w="120000" h="120000" extrusionOk="0">
                <a:moveTo>
                  <a:pt x="11376" y="0"/>
                </a:moveTo>
                <a:lnTo>
                  <a:pt x="120000" y="0"/>
                </a:lnTo>
                <a:lnTo>
                  <a:pt x="120000" y="99999"/>
                </a:lnTo>
                <a:cubicBezTo>
                  <a:pt x="120000" y="111045"/>
                  <a:pt x="114906" y="120000"/>
                  <a:pt x="108623" y="120000"/>
                </a:cubicBezTo>
                <a:lnTo>
                  <a:pt x="0" y="120000"/>
                </a:lnTo>
                <a:lnTo>
                  <a:pt x="0" y="20000"/>
                </a:lnTo>
                <a:cubicBezTo>
                  <a:pt x="0" y="8954"/>
                  <a:pt x="5093" y="0"/>
                  <a:pt x="11376"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15" name="Shape 115"/>
          <p:cNvPicPr preferRelativeResize="0"/>
          <p:nvPr/>
        </p:nvPicPr>
        <p:blipFill rotWithShape="1">
          <a:blip r:embed="rId3">
            <a:alphaModFix/>
          </a:blip>
          <a:srcRect/>
          <a:stretch/>
        </p:blipFill>
        <p:spPr>
          <a:xfrm>
            <a:off x="1619250" y="2276475"/>
            <a:ext cx="6572250" cy="409733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Shape 120"/>
          <p:cNvSpPr txBox="1"/>
          <p:nvPr/>
        </p:nvSpPr>
        <p:spPr>
          <a:xfrm>
            <a:off x="-3175"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21" name="Shape 121"/>
          <p:cNvSpPr txBox="1">
            <a:spLocks noGrp="1"/>
          </p:cNvSpPr>
          <p:nvPr>
            <p:ph type="title"/>
          </p:nvPr>
        </p:nvSpPr>
        <p:spPr>
          <a:xfrm>
            <a:off x="1116012" y="1052512"/>
            <a:ext cx="7110412"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Getting Started</a:t>
            </a:r>
          </a:p>
        </p:txBody>
      </p:sp>
      <p:grpSp>
        <p:nvGrpSpPr>
          <p:cNvPr id="122" name="Shape 122"/>
          <p:cNvGrpSpPr/>
          <p:nvPr/>
        </p:nvGrpSpPr>
        <p:grpSpPr>
          <a:xfrm>
            <a:off x="107950" y="1844675"/>
            <a:ext cx="3240087" cy="2447925"/>
            <a:chOff x="0" y="0"/>
            <a:chExt cx="2147483647" cy="2147483647"/>
          </a:xfrm>
        </p:grpSpPr>
        <p:sp>
          <p:nvSpPr>
            <p:cNvPr id="123" name="Shape 123"/>
            <p:cNvSpPr/>
            <p:nvPr/>
          </p:nvSpPr>
          <p:spPr>
            <a:xfrm>
              <a:off x="0" y="0"/>
              <a:ext cx="2147483647" cy="2147483647"/>
            </a:xfrm>
            <a:custGeom>
              <a:avLst/>
              <a:gdLst/>
              <a:ahLst/>
              <a:cxnLst/>
              <a:rect l="0" t="0" r="0" b="0"/>
              <a:pathLst>
                <a:path w="120000" h="120000" extrusionOk="0">
                  <a:moveTo>
                    <a:pt x="15111" y="0"/>
                  </a:moveTo>
                  <a:lnTo>
                    <a:pt x="120000" y="0"/>
                  </a:lnTo>
                  <a:lnTo>
                    <a:pt x="120000" y="99999"/>
                  </a:lnTo>
                  <a:cubicBezTo>
                    <a:pt x="120000" y="111045"/>
                    <a:pt x="113234" y="120000"/>
                    <a:pt x="104888" y="120000"/>
                  </a:cubicBezTo>
                  <a:lnTo>
                    <a:pt x="0" y="120000"/>
                  </a:lnTo>
                  <a:lnTo>
                    <a:pt x="0" y="20000"/>
                  </a:lnTo>
                  <a:cubicBezTo>
                    <a:pt x="0" y="8954"/>
                    <a:pt x="6765" y="0"/>
                    <a:pt x="15111"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24" name="Shape 124"/>
            <p:cNvPicPr preferRelativeResize="0"/>
            <p:nvPr/>
          </p:nvPicPr>
          <p:blipFill rotWithShape="1">
            <a:blip r:embed="rId3">
              <a:alphaModFix/>
            </a:blip>
            <a:srcRect/>
            <a:stretch/>
          </p:blipFill>
          <p:spPr>
            <a:xfrm>
              <a:off x="95443714" y="110781423"/>
              <a:ext cx="1933567644" cy="1929452391"/>
            </a:xfrm>
            <a:prstGeom prst="rect">
              <a:avLst/>
            </a:prstGeom>
            <a:noFill/>
            <a:ln>
              <a:noFill/>
            </a:ln>
          </p:spPr>
        </p:pic>
      </p:grpSp>
      <p:grpSp>
        <p:nvGrpSpPr>
          <p:cNvPr id="125" name="Shape 125"/>
          <p:cNvGrpSpPr/>
          <p:nvPr/>
        </p:nvGrpSpPr>
        <p:grpSpPr>
          <a:xfrm>
            <a:off x="2484437" y="2636837"/>
            <a:ext cx="3240087" cy="3600450"/>
            <a:chOff x="0" y="0"/>
            <a:chExt cx="2147483647" cy="2147483647"/>
          </a:xfrm>
        </p:grpSpPr>
        <p:sp>
          <p:nvSpPr>
            <p:cNvPr id="126" name="Shape 126"/>
            <p:cNvSpPr/>
            <p:nvPr/>
          </p:nvSpPr>
          <p:spPr>
            <a:xfrm>
              <a:off x="0" y="0"/>
              <a:ext cx="2147483647" cy="2147483647"/>
            </a:xfrm>
            <a:custGeom>
              <a:avLst/>
              <a:gdLst/>
              <a:ahLst/>
              <a:cxnLst/>
              <a:rect l="0" t="0" r="0" b="0"/>
              <a:pathLst>
                <a:path w="120000" h="120000" extrusionOk="0">
                  <a:moveTo>
                    <a:pt x="20000" y="0"/>
                  </a:moveTo>
                  <a:lnTo>
                    <a:pt x="120000" y="0"/>
                  </a:lnTo>
                  <a:lnTo>
                    <a:pt x="120000" y="101999"/>
                  </a:lnTo>
                  <a:cubicBezTo>
                    <a:pt x="120000" y="111940"/>
                    <a:pt x="111045" y="119999"/>
                    <a:pt x="99999" y="119999"/>
                  </a:cubicBezTo>
                  <a:lnTo>
                    <a:pt x="0" y="119999"/>
                  </a:lnTo>
                  <a:lnTo>
                    <a:pt x="0" y="18000"/>
                  </a:lnTo>
                  <a:cubicBezTo>
                    <a:pt x="0" y="8059"/>
                    <a:pt x="8954" y="0"/>
                    <a:pt x="20000"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27" name="Shape 127"/>
            <p:cNvPicPr preferRelativeResize="0"/>
            <p:nvPr/>
          </p:nvPicPr>
          <p:blipFill rotWithShape="1">
            <a:blip r:embed="rId4">
              <a:alphaModFix/>
            </a:blip>
            <a:srcRect/>
            <a:stretch/>
          </p:blipFill>
          <p:spPr>
            <a:xfrm>
              <a:off x="143165697" y="128849131"/>
              <a:ext cx="1861151780" cy="1915951041"/>
            </a:xfrm>
            <a:prstGeom prst="rect">
              <a:avLst/>
            </a:prstGeom>
            <a:noFill/>
            <a:ln>
              <a:noFill/>
            </a:ln>
          </p:spPr>
        </p:pic>
      </p:grpSp>
      <p:grpSp>
        <p:nvGrpSpPr>
          <p:cNvPr id="128" name="Shape 128"/>
          <p:cNvGrpSpPr/>
          <p:nvPr/>
        </p:nvGrpSpPr>
        <p:grpSpPr>
          <a:xfrm>
            <a:off x="5219700" y="3644900"/>
            <a:ext cx="3816350" cy="3168650"/>
            <a:chOff x="0" y="0"/>
            <a:chExt cx="2147483647" cy="2147483647"/>
          </a:xfrm>
        </p:grpSpPr>
        <p:sp>
          <p:nvSpPr>
            <p:cNvPr id="129" name="Shape 129"/>
            <p:cNvSpPr/>
            <p:nvPr/>
          </p:nvSpPr>
          <p:spPr>
            <a:xfrm>
              <a:off x="0" y="0"/>
              <a:ext cx="2147483647" cy="2147483647"/>
            </a:xfrm>
            <a:custGeom>
              <a:avLst/>
              <a:gdLst/>
              <a:ahLst/>
              <a:cxnLst/>
              <a:rect l="0" t="0" r="0" b="0"/>
              <a:pathLst>
                <a:path w="120000" h="120000" extrusionOk="0">
                  <a:moveTo>
                    <a:pt x="16604" y="0"/>
                  </a:moveTo>
                  <a:lnTo>
                    <a:pt x="119999" y="0"/>
                  </a:lnTo>
                  <a:lnTo>
                    <a:pt x="119999" y="99999"/>
                  </a:lnTo>
                  <a:cubicBezTo>
                    <a:pt x="119999" y="111045"/>
                    <a:pt x="112566" y="120000"/>
                    <a:pt x="103395" y="120000"/>
                  </a:cubicBezTo>
                  <a:lnTo>
                    <a:pt x="0" y="120000"/>
                  </a:lnTo>
                  <a:lnTo>
                    <a:pt x="0" y="20000"/>
                  </a:lnTo>
                  <a:cubicBezTo>
                    <a:pt x="0" y="8954"/>
                    <a:pt x="7433" y="0"/>
                    <a:pt x="16604"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30" name="Shape 130"/>
            <p:cNvPicPr preferRelativeResize="0"/>
            <p:nvPr/>
          </p:nvPicPr>
          <p:blipFill rotWithShape="1">
            <a:blip r:embed="rId5">
              <a:alphaModFix/>
            </a:blip>
            <a:srcRect/>
            <a:stretch/>
          </p:blipFill>
          <p:spPr>
            <a:xfrm>
              <a:off x="121555781" y="97612805"/>
              <a:ext cx="1960580934" cy="1896933008"/>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Shape 135"/>
          <p:cNvSpPr txBox="1"/>
          <p:nvPr/>
        </p:nvSpPr>
        <p:spPr>
          <a:xfrm>
            <a:off x="-3175"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36" name="Shape 136"/>
          <p:cNvSpPr txBox="1">
            <a:spLocks noGrp="1"/>
          </p:cNvSpPr>
          <p:nvPr>
            <p:ph type="title"/>
          </p:nvPr>
        </p:nvSpPr>
        <p:spPr>
          <a:xfrm>
            <a:off x="107950" y="1052512"/>
            <a:ext cx="8928100"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Self-led tutorials outline your game play</a:t>
            </a:r>
          </a:p>
        </p:txBody>
      </p:sp>
      <p:sp>
        <p:nvSpPr>
          <p:cNvPr id="137" name="Shape 137"/>
          <p:cNvSpPr/>
          <p:nvPr/>
        </p:nvSpPr>
        <p:spPr>
          <a:xfrm>
            <a:off x="250825" y="1844675"/>
            <a:ext cx="4465637" cy="3455987"/>
          </a:xfrm>
          <a:custGeom>
            <a:avLst/>
            <a:gdLst/>
            <a:ahLst/>
            <a:cxnLst/>
            <a:rect l="0" t="0" r="0" b="0"/>
            <a:pathLst>
              <a:path w="120000" h="120000" extrusionOk="0">
                <a:moveTo>
                  <a:pt x="15484" y="0"/>
                </a:moveTo>
                <a:lnTo>
                  <a:pt x="120000" y="0"/>
                </a:lnTo>
                <a:lnTo>
                  <a:pt x="120000" y="99999"/>
                </a:lnTo>
                <a:cubicBezTo>
                  <a:pt x="120000" y="111045"/>
                  <a:pt x="113067" y="120000"/>
                  <a:pt x="104515" y="120000"/>
                </a:cubicBezTo>
                <a:lnTo>
                  <a:pt x="0" y="120000"/>
                </a:lnTo>
                <a:lnTo>
                  <a:pt x="0" y="20000"/>
                </a:lnTo>
                <a:cubicBezTo>
                  <a:pt x="0" y="8954"/>
                  <a:pt x="6932" y="0"/>
                  <a:pt x="15484"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38" name="Shape 138"/>
          <p:cNvPicPr preferRelativeResize="0"/>
          <p:nvPr/>
        </p:nvPicPr>
        <p:blipFill rotWithShape="1">
          <a:blip r:embed="rId3">
            <a:alphaModFix/>
          </a:blip>
          <a:srcRect/>
          <a:stretch/>
        </p:blipFill>
        <p:spPr>
          <a:xfrm>
            <a:off x="468312" y="2060575"/>
            <a:ext cx="4103687" cy="3143250"/>
          </a:xfrm>
          <a:prstGeom prst="rect">
            <a:avLst/>
          </a:prstGeom>
          <a:noFill/>
          <a:ln>
            <a:noFill/>
          </a:ln>
        </p:spPr>
      </p:pic>
      <p:sp>
        <p:nvSpPr>
          <p:cNvPr id="139" name="Shape 139"/>
          <p:cNvSpPr/>
          <p:nvPr/>
        </p:nvSpPr>
        <p:spPr>
          <a:xfrm>
            <a:off x="3132137" y="3141662"/>
            <a:ext cx="5688012" cy="3527425"/>
          </a:xfrm>
          <a:custGeom>
            <a:avLst/>
            <a:gdLst/>
            <a:ahLst/>
            <a:cxnLst/>
            <a:rect l="0" t="0" r="0" b="0"/>
            <a:pathLst>
              <a:path w="120000" h="120000" extrusionOk="0">
                <a:moveTo>
                  <a:pt x="12405" y="0"/>
                </a:moveTo>
                <a:lnTo>
                  <a:pt x="120000" y="0"/>
                </a:lnTo>
                <a:lnTo>
                  <a:pt x="120000" y="99999"/>
                </a:lnTo>
                <a:cubicBezTo>
                  <a:pt x="120000" y="111045"/>
                  <a:pt x="114445" y="120000"/>
                  <a:pt x="107594" y="120000"/>
                </a:cubicBezTo>
                <a:lnTo>
                  <a:pt x="0" y="120000"/>
                </a:lnTo>
                <a:lnTo>
                  <a:pt x="0" y="20000"/>
                </a:lnTo>
                <a:cubicBezTo>
                  <a:pt x="0" y="8954"/>
                  <a:pt x="5554" y="0"/>
                  <a:pt x="12405"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40" name="Shape 140"/>
          <p:cNvPicPr preferRelativeResize="0"/>
          <p:nvPr/>
        </p:nvPicPr>
        <p:blipFill rotWithShape="1">
          <a:blip r:embed="rId4">
            <a:alphaModFix/>
          </a:blip>
          <a:srcRect/>
          <a:stretch/>
        </p:blipFill>
        <p:spPr>
          <a:xfrm>
            <a:off x="3492500" y="3357562"/>
            <a:ext cx="5211762" cy="297973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p:nvPr/>
        </p:nvSpPr>
        <p:spPr>
          <a:xfrm>
            <a:off x="-3175"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46" name="Shape 146"/>
          <p:cNvSpPr txBox="1">
            <a:spLocks noGrp="1"/>
          </p:cNvSpPr>
          <p:nvPr>
            <p:ph type="title"/>
          </p:nvPr>
        </p:nvSpPr>
        <p:spPr>
          <a:xfrm>
            <a:off x="1116012" y="1052512"/>
            <a:ext cx="7110412"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Learn-to-play game terrain</a:t>
            </a:r>
          </a:p>
        </p:txBody>
      </p:sp>
      <p:sp>
        <p:nvSpPr>
          <p:cNvPr id="147" name="Shape 147"/>
          <p:cNvSpPr/>
          <p:nvPr/>
        </p:nvSpPr>
        <p:spPr>
          <a:xfrm>
            <a:off x="179387" y="1889125"/>
            <a:ext cx="8713787" cy="4852987"/>
          </a:xfrm>
          <a:custGeom>
            <a:avLst/>
            <a:gdLst/>
            <a:ahLst/>
            <a:cxnLst/>
            <a:rect l="0" t="0" r="0" b="0"/>
            <a:pathLst>
              <a:path w="120000" h="120000" extrusionOk="0">
                <a:moveTo>
                  <a:pt x="11137" y="0"/>
                </a:moveTo>
                <a:lnTo>
                  <a:pt x="120000" y="0"/>
                </a:lnTo>
                <a:lnTo>
                  <a:pt x="120000" y="99999"/>
                </a:lnTo>
                <a:cubicBezTo>
                  <a:pt x="120000" y="111045"/>
                  <a:pt x="115013" y="120000"/>
                  <a:pt x="108862" y="120000"/>
                </a:cubicBezTo>
                <a:lnTo>
                  <a:pt x="0" y="120000"/>
                </a:lnTo>
                <a:lnTo>
                  <a:pt x="0" y="20000"/>
                </a:lnTo>
                <a:cubicBezTo>
                  <a:pt x="0" y="8954"/>
                  <a:pt x="4986" y="0"/>
                  <a:pt x="11137"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48" name="Shape 148"/>
          <p:cNvPicPr preferRelativeResize="0"/>
          <p:nvPr/>
        </p:nvPicPr>
        <p:blipFill rotWithShape="1">
          <a:blip r:embed="rId3">
            <a:alphaModFix/>
          </a:blip>
          <a:srcRect/>
          <a:stretch/>
        </p:blipFill>
        <p:spPr>
          <a:xfrm>
            <a:off x="755650" y="1989137"/>
            <a:ext cx="7488237" cy="467836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17462" y="1773237"/>
            <a:ext cx="9144000" cy="5084762"/>
          </a:xfrm>
          <a:prstGeom prst="rect">
            <a:avLst/>
          </a:prstGeom>
          <a:solidFill>
            <a:srgbClr val="084578"/>
          </a:solidFill>
          <a:ln w="12700" cap="flat" cmpd="sng">
            <a:solidFill>
              <a:srgbClr val="287A9E"/>
            </a:solidFill>
            <a:prstDash val="solid"/>
            <a:miter lim="8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154" name="Shape 154"/>
          <p:cNvSpPr txBox="1">
            <a:spLocks noGrp="1"/>
          </p:cNvSpPr>
          <p:nvPr>
            <p:ph type="title"/>
          </p:nvPr>
        </p:nvSpPr>
        <p:spPr>
          <a:xfrm>
            <a:off x="250825" y="1052512"/>
            <a:ext cx="8713787" cy="623887"/>
          </a:xfrm>
          <a:prstGeom prst="rect">
            <a:avLst/>
          </a:prstGeom>
          <a:solidFill>
            <a:schemeClr val="lt1"/>
          </a:solidFill>
          <a:ln>
            <a:noFill/>
          </a:ln>
        </p:spPr>
        <p:txBody>
          <a:bodyPr wrap="square" lIns="91425" tIns="45700" rIns="91425" bIns="45700" anchor="b" anchorCtr="0">
            <a:noAutofit/>
          </a:bodyPr>
          <a:lstStyle/>
          <a:p>
            <a:pPr marL="0" marR="0" lvl="0" indent="0" algn="ctr" rtl="0">
              <a:lnSpc>
                <a:spcPct val="100000"/>
              </a:lnSpc>
              <a:spcBef>
                <a:spcPts val="0"/>
              </a:spcBef>
              <a:spcAft>
                <a:spcPts val="0"/>
              </a:spcAft>
              <a:buClr>
                <a:srgbClr val="084578"/>
              </a:buClr>
              <a:buFont typeface="Arial"/>
              <a:buNone/>
            </a:pPr>
            <a:r>
              <a:rPr lang="en-AU" sz="3600" b="0" i="0" u="none" strike="noStrike" cap="none">
                <a:solidFill>
                  <a:srgbClr val="084578"/>
                </a:solidFill>
                <a:latin typeface="Arial"/>
                <a:ea typeface="Arial"/>
                <a:cs typeface="Arial"/>
                <a:sym typeface="Arial"/>
              </a:rPr>
              <a:t>Objectives arise throughout game</a:t>
            </a:r>
          </a:p>
        </p:txBody>
      </p:sp>
      <p:sp>
        <p:nvSpPr>
          <p:cNvPr id="155" name="Shape 155"/>
          <p:cNvSpPr/>
          <p:nvPr/>
        </p:nvSpPr>
        <p:spPr>
          <a:xfrm>
            <a:off x="1331912" y="1989137"/>
            <a:ext cx="6911975" cy="4752975"/>
          </a:xfrm>
          <a:custGeom>
            <a:avLst/>
            <a:gdLst/>
            <a:ahLst/>
            <a:cxnLst/>
            <a:rect l="0" t="0" r="0" b="0"/>
            <a:pathLst>
              <a:path w="120000" h="120000" extrusionOk="0">
                <a:moveTo>
                  <a:pt x="13750" y="0"/>
                </a:moveTo>
                <a:lnTo>
                  <a:pt x="120000" y="0"/>
                </a:lnTo>
                <a:lnTo>
                  <a:pt x="120000" y="99999"/>
                </a:lnTo>
                <a:cubicBezTo>
                  <a:pt x="120000" y="111045"/>
                  <a:pt x="113843" y="119999"/>
                  <a:pt x="106249" y="119999"/>
                </a:cubicBezTo>
                <a:lnTo>
                  <a:pt x="0" y="119999"/>
                </a:lnTo>
                <a:lnTo>
                  <a:pt x="0" y="20000"/>
                </a:lnTo>
                <a:cubicBezTo>
                  <a:pt x="0" y="8954"/>
                  <a:pt x="6156" y="0"/>
                  <a:pt x="13750" y="0"/>
                </a:cubicBezTo>
                <a:close/>
              </a:path>
            </a:pathLst>
          </a:custGeom>
          <a:solidFill>
            <a:schemeClr val="lt1"/>
          </a:solidFill>
          <a:ln w="12700" cap="flat" cmpd="sng">
            <a:solidFill>
              <a:srgbClr val="287A9E"/>
            </a:solidFill>
            <a:prstDash val="solid"/>
            <a:round/>
            <a:headEnd type="none" w="med" len="med"/>
            <a:tailEnd type="none" w="med" len="med"/>
          </a:ln>
          <a:effectLst>
            <a:outerShdw blurRad="63500" dist="25400" dir="5400000" sx="100999" sy="100999">
              <a:srgbClr val="000000">
                <a:alpha val="39607"/>
              </a:srgbClr>
            </a:outerShdw>
          </a:effectLst>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pic>
        <p:nvPicPr>
          <p:cNvPr id="156" name="Shape 156"/>
          <p:cNvPicPr preferRelativeResize="0"/>
          <p:nvPr/>
        </p:nvPicPr>
        <p:blipFill rotWithShape="1">
          <a:blip r:embed="rId3">
            <a:alphaModFix/>
          </a:blip>
          <a:srcRect/>
          <a:stretch/>
        </p:blipFill>
        <p:spPr>
          <a:xfrm>
            <a:off x="1908175" y="2205037"/>
            <a:ext cx="5849937" cy="4292600"/>
          </a:xfrm>
          <a:prstGeom prst="rect">
            <a:avLst/>
          </a:prstGeom>
          <a:noFill/>
          <a:ln>
            <a:noFill/>
          </a:ln>
        </p:spPr>
      </p:pic>
    </p:spTree>
  </p:cSld>
  <p:clrMapOvr>
    <a:masterClrMapping/>
  </p:clrMapOvr>
</p:sld>
</file>

<file path=ppt/theme/theme1.xml><?xml version="1.0" encoding="utf-8"?>
<a:theme xmlns:a="http://schemas.openxmlformats.org/drawingml/2006/main" name="12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1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582</Words>
  <Application>Microsoft Office PowerPoint</Application>
  <PresentationFormat>On-screen Show (4:3)</PresentationFormat>
  <Paragraphs>99</Paragraphs>
  <Slides>21</Slides>
  <Notes>21</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21</vt:i4>
      </vt:variant>
    </vt:vector>
  </HeadingPairs>
  <TitlesOfParts>
    <vt:vector size="29" baseType="lpstr">
      <vt:lpstr>Arial</vt:lpstr>
      <vt:lpstr>Noto Sans Symbols</vt:lpstr>
      <vt:lpstr>Source Sans Pro</vt:lpstr>
      <vt:lpstr>Verdana</vt:lpstr>
      <vt:lpstr>12_Breeze</vt:lpstr>
      <vt:lpstr>13_Breeze</vt:lpstr>
      <vt:lpstr>11_Breeze</vt:lpstr>
      <vt:lpstr>10_Breeze</vt:lpstr>
      <vt:lpstr>PowerPoint Presentation</vt:lpstr>
      <vt:lpstr>PowerPoint Presentation</vt:lpstr>
      <vt:lpstr>Eco Challenge Schedule</vt:lpstr>
      <vt:lpstr>Eco Challenge Schedule</vt:lpstr>
      <vt:lpstr>Log-In Interface</vt:lpstr>
      <vt:lpstr>Getting Started</vt:lpstr>
      <vt:lpstr>Self-led tutorials outline your game play</vt:lpstr>
      <vt:lpstr>Learn-to-play game terrain</vt:lpstr>
      <vt:lpstr>Objectives arise throughout game</vt:lpstr>
      <vt:lpstr>Infrastructures and buildings </vt:lpstr>
      <vt:lpstr>Add in policies and structures</vt:lpstr>
      <vt:lpstr>PowerPoint Presentation</vt:lpstr>
      <vt:lpstr>PowerPoint Presentation</vt:lpstr>
      <vt:lpstr>Kaitiakitanga Challenge Terrain</vt:lpstr>
      <vt:lpstr>Hints</vt:lpstr>
      <vt:lpstr>How to sign up</vt:lpstr>
      <vt:lpstr>PowerPoint Presentation</vt:lpstr>
      <vt:lpstr>Don’t miss Webinar 3</vt:lpstr>
      <vt:lpstr>Other Science Learning Hub resources</vt:lpstr>
      <vt:lpstr>Would you like some bookmarks?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Science Learning Hub The University of Waikato</dc:creator>
  <cp:lastModifiedBy>Vanya Bootham</cp:lastModifiedBy>
  <cp:revision>1</cp:revision>
  <dcterms:modified xsi:type="dcterms:W3CDTF">2017-12-05T01:59:04Z</dcterms:modified>
</cp:coreProperties>
</file>