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1" r:id="rId4"/>
    <p:sldMasterId id="2147483654" r:id="rId5"/>
    <p:sldMasterId id="2147483665" r:id="rId6"/>
    <p:sldMasterId id="2147483668" r:id="rId7"/>
    <p:sldMasterId id="2147483670" r:id="rId8"/>
    <p:sldMasterId id="2147483672" r:id="rId9"/>
    <p:sldMasterId id="2147483674" r:id="rId10"/>
    <p:sldMasterId id="2147483677" r:id="rId11"/>
    <p:sldMasterId id="2147483686" r:id="rId12"/>
    <p:sldMasterId id="2147483695" r:id="rId13"/>
    <p:sldMasterId id="2147483705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</p:sldIdLst>
  <p:sldSz cy="13716000" cx="244189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csCB5c3vETbXu/sBcOzBb5CdY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11" Type="http://schemas.openxmlformats.org/officeDocument/2006/relationships/slideMaster" Target="slideMasters/slideMaster9.xml"/><Relationship Id="rId22" Type="http://customschemas.google.com/relationships/presentationmetadata" Target="metadata"/><Relationship Id="rId10" Type="http://schemas.openxmlformats.org/officeDocument/2006/relationships/slideMaster" Target="slideMasters/slideMaster8.xml"/><Relationship Id="rId21" Type="http://schemas.openxmlformats.org/officeDocument/2006/relationships/slide" Target="slides/slide6.xml"/><Relationship Id="rId13" Type="http://schemas.openxmlformats.org/officeDocument/2006/relationships/slideMaster" Target="slideMasters/slideMaster11.xml"/><Relationship Id="rId12" Type="http://schemas.openxmlformats.org/officeDocument/2006/relationships/slideMaster" Target="slideMasters/slideMaster10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4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3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2625" y="1143000"/>
            <a:ext cx="54927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/>
          <p:nvPr>
            <p:ph idx="2" type="sldImg"/>
          </p:nvPr>
        </p:nvSpPr>
        <p:spPr>
          <a:xfrm>
            <a:off x="682625" y="1143000"/>
            <a:ext cx="54927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682625" y="1143000"/>
            <a:ext cx="54927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3:notes"/>
          <p:cNvSpPr/>
          <p:nvPr>
            <p:ph idx="2" type="sldImg"/>
          </p:nvPr>
        </p:nvSpPr>
        <p:spPr>
          <a:xfrm>
            <a:off x="682625" y="1143000"/>
            <a:ext cx="54927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682625" y="1143000"/>
            <a:ext cx="54927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/>
          <p:nvPr>
            <p:ph idx="2" type="sldImg"/>
          </p:nvPr>
        </p:nvSpPr>
        <p:spPr>
          <a:xfrm>
            <a:off x="682625" y="1143000"/>
            <a:ext cx="54927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682625" y="1143000"/>
            <a:ext cx="54927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1220947" y="827584"/>
            <a:ext cx="1637281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1679575" y="730250"/>
            <a:ext cx="2105977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10380663" y="1974850"/>
            <a:ext cx="12361862" cy="927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2"/>
          <p:cNvSpPr txBox="1"/>
          <p:nvPr>
            <p:ph idx="2" type="body"/>
          </p:nvPr>
        </p:nvSpPr>
        <p:spPr>
          <a:xfrm>
            <a:off x="1682750" y="4407407"/>
            <a:ext cx="7875588" cy="68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3"/>
          <p:cNvSpPr/>
          <p:nvPr>
            <p:ph idx="2" type="pic"/>
          </p:nvPr>
        </p:nvSpPr>
        <p:spPr>
          <a:xfrm>
            <a:off x="10380663" y="1974850"/>
            <a:ext cx="11638089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1682750" y="4352544"/>
            <a:ext cx="7875588" cy="7385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footer">
  <p:cSld name="Photo with foot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>
            <p:ph idx="2" type="pic"/>
          </p:nvPr>
        </p:nvSpPr>
        <p:spPr>
          <a:xfrm>
            <a:off x="0" y="0"/>
            <a:ext cx="24418925" cy="126735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lue_layout">
  <p:cSld name="Title_Blue_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idx="1" type="body"/>
          </p:nvPr>
        </p:nvSpPr>
        <p:spPr>
          <a:xfrm>
            <a:off x="2045335" y="2450719"/>
            <a:ext cx="17029049" cy="128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5"/>
          <p:cNvSpPr txBox="1"/>
          <p:nvPr>
            <p:ph idx="2" type="body"/>
          </p:nvPr>
        </p:nvSpPr>
        <p:spPr>
          <a:xfrm>
            <a:off x="2045335" y="3768027"/>
            <a:ext cx="17029050" cy="1572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_layout">
  <p:cSld name="Final slide_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2030401" y="2047419"/>
            <a:ext cx="13349808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2030400" y="5013325"/>
            <a:ext cx="13349811" cy="7696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_Blue_layout">
  <p:cSld name="Section 1_Blue_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2176272" y="2176272"/>
            <a:ext cx="151790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2176272" y="3538983"/>
            <a:ext cx="15179040" cy="153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8"/>
          <p:cNvSpPr txBox="1"/>
          <p:nvPr>
            <p:ph idx="2" type="body"/>
          </p:nvPr>
        </p:nvSpPr>
        <p:spPr>
          <a:xfrm>
            <a:off x="2176272" y="7736523"/>
            <a:ext cx="15179040" cy="497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8"/>
          <p:cNvSpPr txBox="1"/>
          <p:nvPr>
            <p:ph idx="3" type="body"/>
          </p:nvPr>
        </p:nvSpPr>
        <p:spPr>
          <a:xfrm>
            <a:off x="16999100" y="0"/>
            <a:ext cx="7429962" cy="13716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4000"/>
              <a:buFont typeface="Arial"/>
              <a:buNone/>
              <a:defRPr b="0" i="0" sz="9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4000"/>
              <a:buFont typeface="Arial"/>
              <a:buNone/>
              <a:defRPr b="0" i="0" sz="9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4000"/>
              <a:buFont typeface="Arial"/>
              <a:buNone/>
              <a:defRPr b="0" i="0" sz="9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4000"/>
              <a:buFont typeface="Arial"/>
              <a:buNone/>
              <a:defRPr b="0" i="0" sz="9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4000"/>
              <a:buFont typeface="Arial"/>
              <a:buNone/>
              <a:defRPr b="0" i="0" sz="9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_yellow_layout">
  <p:cSld name="Section 2_yellow_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>
            <a:off x="2176272" y="2176272"/>
            <a:ext cx="14136623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2176272" y="3538983"/>
            <a:ext cx="14136623" cy="153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2E2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2E2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2" type="body"/>
          </p:nvPr>
        </p:nvSpPr>
        <p:spPr>
          <a:xfrm>
            <a:off x="2176272" y="7736523"/>
            <a:ext cx="14136623" cy="497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2E2F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2E2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E2F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2E2E2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E2F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2E2E2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E2F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2E2E2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E2F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2E2E2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3" type="body"/>
          </p:nvPr>
        </p:nvSpPr>
        <p:spPr>
          <a:xfrm>
            <a:off x="15621906" y="0"/>
            <a:ext cx="8797018" cy="13716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6E"/>
              </a:buClr>
              <a:buSzPts val="94000"/>
              <a:buFont typeface="Arial"/>
              <a:buNone/>
              <a:defRPr b="0" i="0" sz="94000" u="none" cap="none" strike="noStrike">
                <a:solidFill>
                  <a:srgbClr val="0030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3_dark blue_layout">
  <p:cSld name="Section 3_dark blue_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idx="1" type="body"/>
          </p:nvPr>
        </p:nvSpPr>
        <p:spPr>
          <a:xfrm>
            <a:off x="2176272" y="3538983"/>
            <a:ext cx="13956357" cy="153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2"/>
          <p:cNvSpPr txBox="1"/>
          <p:nvPr>
            <p:ph idx="2" type="body"/>
          </p:nvPr>
        </p:nvSpPr>
        <p:spPr>
          <a:xfrm>
            <a:off x="2176272" y="7736523"/>
            <a:ext cx="13956357" cy="497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2"/>
          <p:cNvSpPr txBox="1"/>
          <p:nvPr>
            <p:ph idx="3" type="body"/>
          </p:nvPr>
        </p:nvSpPr>
        <p:spPr>
          <a:xfrm>
            <a:off x="15621906" y="0"/>
            <a:ext cx="8797018" cy="13716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A2A"/>
              </a:buClr>
              <a:buSzPts val="94000"/>
              <a:buFont typeface="Arial"/>
              <a:buNone/>
              <a:defRPr b="0" i="0" sz="94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2"/>
          <p:cNvSpPr txBox="1"/>
          <p:nvPr>
            <p:ph idx="4" type="body"/>
          </p:nvPr>
        </p:nvSpPr>
        <p:spPr>
          <a:xfrm>
            <a:off x="2176271" y="1999237"/>
            <a:ext cx="13956357" cy="153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Blue_layout">
  <p:cSld name="Title_Blue_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idx="1" type="body"/>
          </p:nvPr>
        </p:nvSpPr>
        <p:spPr>
          <a:xfrm>
            <a:off x="2045335" y="2450719"/>
            <a:ext cx="17029049" cy="1280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2" type="body"/>
          </p:nvPr>
        </p:nvSpPr>
        <p:spPr>
          <a:xfrm>
            <a:off x="2045335" y="3768027"/>
            <a:ext cx="17029050" cy="1572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A2A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EDA2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>
            <p:ph type="title"/>
          </p:nvPr>
        </p:nvSpPr>
        <p:spPr>
          <a:xfrm>
            <a:off x="2030401" y="2047419"/>
            <a:ext cx="13349808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1" type="body"/>
          </p:nvPr>
        </p:nvSpPr>
        <p:spPr>
          <a:xfrm>
            <a:off x="2030400" y="5013325"/>
            <a:ext cx="13349811" cy="7696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/>
          <p:nvPr>
            <p:ph type="title"/>
          </p:nvPr>
        </p:nvSpPr>
        <p:spPr>
          <a:xfrm>
            <a:off x="2030400" y="2060627"/>
            <a:ext cx="1359090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35"/>
          <p:cNvSpPr txBox="1"/>
          <p:nvPr>
            <p:ph idx="1" type="body"/>
          </p:nvPr>
        </p:nvSpPr>
        <p:spPr>
          <a:xfrm>
            <a:off x="2030400" y="4981627"/>
            <a:ext cx="13590905" cy="7947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/>
          <p:nvPr>
            <p:ph type="ctrTitle"/>
          </p:nvPr>
        </p:nvSpPr>
        <p:spPr>
          <a:xfrm>
            <a:off x="3052763" y="2244725"/>
            <a:ext cx="18313399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7"/>
          <p:cNvSpPr txBox="1"/>
          <p:nvPr>
            <p:ph idx="1" type="subTitle"/>
          </p:nvPr>
        </p:nvSpPr>
        <p:spPr>
          <a:xfrm>
            <a:off x="3052763" y="7204075"/>
            <a:ext cx="18313399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large tex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8"/>
          <p:cNvSpPr txBox="1"/>
          <p:nvPr>
            <p:ph idx="1" type="body"/>
          </p:nvPr>
        </p:nvSpPr>
        <p:spPr>
          <a:xfrm>
            <a:off x="1679575" y="3651250"/>
            <a:ext cx="20192873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small text">
  <p:cSld name="Title and Content_small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9"/>
          <p:cNvSpPr txBox="1"/>
          <p:nvPr>
            <p:ph idx="1" type="body"/>
          </p:nvPr>
        </p:nvSpPr>
        <p:spPr>
          <a:xfrm>
            <a:off x="1679575" y="3651250"/>
            <a:ext cx="20192873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/>
          <p:nvPr>
            <p:ph type="title"/>
          </p:nvPr>
        </p:nvSpPr>
        <p:spPr>
          <a:xfrm>
            <a:off x="1679575" y="730250"/>
            <a:ext cx="20156297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40"/>
          <p:cNvSpPr txBox="1"/>
          <p:nvPr>
            <p:ph idx="1" type="body"/>
          </p:nvPr>
        </p:nvSpPr>
        <p:spPr>
          <a:xfrm>
            <a:off x="1679575" y="3651250"/>
            <a:ext cx="9640697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40"/>
          <p:cNvSpPr txBox="1"/>
          <p:nvPr>
            <p:ph idx="2" type="body"/>
          </p:nvPr>
        </p:nvSpPr>
        <p:spPr>
          <a:xfrm>
            <a:off x="11791887" y="3651250"/>
            <a:ext cx="10043985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1"/>
          <p:cNvSpPr txBox="1"/>
          <p:nvPr>
            <p:ph type="title"/>
          </p:nvPr>
        </p:nvSpPr>
        <p:spPr>
          <a:xfrm>
            <a:off x="1682751" y="730251"/>
            <a:ext cx="20573746" cy="247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41"/>
          <p:cNvSpPr txBox="1"/>
          <p:nvPr>
            <p:ph idx="1" type="body"/>
          </p:nvPr>
        </p:nvSpPr>
        <p:spPr>
          <a:xfrm>
            <a:off x="1682750" y="3362325"/>
            <a:ext cx="10058147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1"/>
          <p:cNvSpPr txBox="1"/>
          <p:nvPr>
            <p:ph idx="2" type="body"/>
          </p:nvPr>
        </p:nvSpPr>
        <p:spPr>
          <a:xfrm>
            <a:off x="1682751" y="5010150"/>
            <a:ext cx="10058146" cy="736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41"/>
          <p:cNvSpPr txBox="1"/>
          <p:nvPr>
            <p:ph idx="3" type="body"/>
          </p:nvPr>
        </p:nvSpPr>
        <p:spPr>
          <a:xfrm>
            <a:off x="12124119" y="3362325"/>
            <a:ext cx="10132377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41"/>
          <p:cNvSpPr txBox="1"/>
          <p:nvPr>
            <p:ph idx="4" type="body"/>
          </p:nvPr>
        </p:nvSpPr>
        <p:spPr>
          <a:xfrm>
            <a:off x="12124119" y="5010150"/>
            <a:ext cx="10132377" cy="736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2"/>
          <p:cNvSpPr txBox="1"/>
          <p:nvPr>
            <p:ph type="title"/>
          </p:nvPr>
        </p:nvSpPr>
        <p:spPr>
          <a:xfrm>
            <a:off x="1679575" y="730250"/>
            <a:ext cx="2105977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43"/>
          <p:cNvSpPr txBox="1"/>
          <p:nvPr>
            <p:ph idx="1" type="body"/>
          </p:nvPr>
        </p:nvSpPr>
        <p:spPr>
          <a:xfrm>
            <a:off x="10380663" y="1974850"/>
            <a:ext cx="12361862" cy="927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43"/>
          <p:cNvSpPr txBox="1"/>
          <p:nvPr>
            <p:ph idx="2" type="body"/>
          </p:nvPr>
        </p:nvSpPr>
        <p:spPr>
          <a:xfrm>
            <a:off x="1682750" y="4315967"/>
            <a:ext cx="7875588" cy="6931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44"/>
          <p:cNvSpPr/>
          <p:nvPr>
            <p:ph idx="2" type="pic"/>
          </p:nvPr>
        </p:nvSpPr>
        <p:spPr>
          <a:xfrm>
            <a:off x="10380663" y="1974850"/>
            <a:ext cx="11638089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44"/>
          <p:cNvSpPr txBox="1"/>
          <p:nvPr>
            <p:ph idx="1" type="body"/>
          </p:nvPr>
        </p:nvSpPr>
        <p:spPr>
          <a:xfrm>
            <a:off x="1682750" y="4334256"/>
            <a:ext cx="7875588" cy="7403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2030401" y="2047419"/>
            <a:ext cx="13349808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2030400" y="5013325"/>
            <a:ext cx="13349811" cy="7696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 txBox="1"/>
          <p:nvPr>
            <p:ph type="ctrTitle"/>
          </p:nvPr>
        </p:nvSpPr>
        <p:spPr>
          <a:xfrm>
            <a:off x="3052763" y="2244725"/>
            <a:ext cx="18313399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46"/>
          <p:cNvSpPr txBox="1"/>
          <p:nvPr>
            <p:ph idx="1" type="subTitle"/>
          </p:nvPr>
        </p:nvSpPr>
        <p:spPr>
          <a:xfrm>
            <a:off x="3052763" y="7204075"/>
            <a:ext cx="18313399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large text" type="obj">
  <p:cSld name="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47"/>
          <p:cNvSpPr txBox="1"/>
          <p:nvPr>
            <p:ph idx="1" type="body"/>
          </p:nvPr>
        </p:nvSpPr>
        <p:spPr>
          <a:xfrm>
            <a:off x="1679575" y="3651250"/>
            <a:ext cx="20192873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small text">
  <p:cSld name="Title and Content_small 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48"/>
          <p:cNvSpPr txBox="1"/>
          <p:nvPr>
            <p:ph idx="1" type="body"/>
          </p:nvPr>
        </p:nvSpPr>
        <p:spPr>
          <a:xfrm>
            <a:off x="1679575" y="3651250"/>
            <a:ext cx="20192873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9"/>
          <p:cNvSpPr txBox="1"/>
          <p:nvPr>
            <p:ph type="title"/>
          </p:nvPr>
        </p:nvSpPr>
        <p:spPr>
          <a:xfrm>
            <a:off x="1679575" y="730250"/>
            <a:ext cx="20156297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49"/>
          <p:cNvSpPr txBox="1"/>
          <p:nvPr>
            <p:ph idx="1" type="body"/>
          </p:nvPr>
        </p:nvSpPr>
        <p:spPr>
          <a:xfrm>
            <a:off x="1679575" y="3651250"/>
            <a:ext cx="9640697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49"/>
          <p:cNvSpPr txBox="1"/>
          <p:nvPr>
            <p:ph idx="2" type="body"/>
          </p:nvPr>
        </p:nvSpPr>
        <p:spPr>
          <a:xfrm>
            <a:off x="11791887" y="3651250"/>
            <a:ext cx="10043985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 txBox="1"/>
          <p:nvPr>
            <p:ph type="title"/>
          </p:nvPr>
        </p:nvSpPr>
        <p:spPr>
          <a:xfrm>
            <a:off x="1682751" y="730250"/>
            <a:ext cx="2032816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50"/>
          <p:cNvSpPr txBox="1"/>
          <p:nvPr>
            <p:ph idx="1" type="body"/>
          </p:nvPr>
        </p:nvSpPr>
        <p:spPr>
          <a:xfrm>
            <a:off x="1682750" y="3362325"/>
            <a:ext cx="9986737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50"/>
          <p:cNvSpPr txBox="1"/>
          <p:nvPr>
            <p:ph idx="2" type="body"/>
          </p:nvPr>
        </p:nvSpPr>
        <p:spPr>
          <a:xfrm>
            <a:off x="1682751" y="5010150"/>
            <a:ext cx="9986736" cy="736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50"/>
          <p:cNvSpPr txBox="1"/>
          <p:nvPr>
            <p:ph idx="3" type="body"/>
          </p:nvPr>
        </p:nvSpPr>
        <p:spPr>
          <a:xfrm>
            <a:off x="11991750" y="3362325"/>
            <a:ext cx="10019164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50"/>
          <p:cNvSpPr txBox="1"/>
          <p:nvPr>
            <p:ph idx="4" type="body"/>
          </p:nvPr>
        </p:nvSpPr>
        <p:spPr>
          <a:xfrm>
            <a:off x="11991750" y="5010150"/>
            <a:ext cx="10019164" cy="736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"/>
          <p:cNvSpPr txBox="1"/>
          <p:nvPr>
            <p:ph type="title"/>
          </p:nvPr>
        </p:nvSpPr>
        <p:spPr>
          <a:xfrm>
            <a:off x="1679575" y="730250"/>
            <a:ext cx="2105977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2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52"/>
          <p:cNvSpPr txBox="1"/>
          <p:nvPr>
            <p:ph idx="1" type="body"/>
          </p:nvPr>
        </p:nvSpPr>
        <p:spPr>
          <a:xfrm>
            <a:off x="10380663" y="1974850"/>
            <a:ext cx="12361862" cy="927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52"/>
          <p:cNvSpPr txBox="1"/>
          <p:nvPr>
            <p:ph idx="2" type="body"/>
          </p:nvPr>
        </p:nvSpPr>
        <p:spPr>
          <a:xfrm>
            <a:off x="1682750" y="4114801"/>
            <a:ext cx="7875588" cy="713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3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53"/>
          <p:cNvSpPr/>
          <p:nvPr>
            <p:ph idx="2" type="pic"/>
          </p:nvPr>
        </p:nvSpPr>
        <p:spPr>
          <a:xfrm>
            <a:off x="10380663" y="1974850"/>
            <a:ext cx="11638089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53"/>
          <p:cNvSpPr txBox="1"/>
          <p:nvPr>
            <p:ph idx="1" type="body"/>
          </p:nvPr>
        </p:nvSpPr>
        <p:spPr>
          <a:xfrm>
            <a:off x="1682750" y="4114800"/>
            <a:ext cx="7875588" cy="762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5"/>
          <p:cNvSpPr txBox="1"/>
          <p:nvPr>
            <p:ph type="ctrTitle"/>
          </p:nvPr>
        </p:nvSpPr>
        <p:spPr>
          <a:xfrm>
            <a:off x="3052763" y="2244725"/>
            <a:ext cx="18313399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55"/>
          <p:cNvSpPr txBox="1"/>
          <p:nvPr>
            <p:ph idx="1" type="subTitle"/>
          </p:nvPr>
        </p:nvSpPr>
        <p:spPr>
          <a:xfrm>
            <a:off x="3052763" y="7204075"/>
            <a:ext cx="18313399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large text" type="obj">
  <p:cSld name="OBJEC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6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56"/>
          <p:cNvSpPr txBox="1"/>
          <p:nvPr>
            <p:ph idx="1" type="body"/>
          </p:nvPr>
        </p:nvSpPr>
        <p:spPr>
          <a:xfrm>
            <a:off x="1679575" y="3651251"/>
            <a:ext cx="20192873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2030400" y="2060627"/>
            <a:ext cx="1359090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2030400" y="4981627"/>
            <a:ext cx="13590905" cy="7947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small text">
  <p:cSld name="Title and Content_small 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7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57"/>
          <p:cNvSpPr txBox="1"/>
          <p:nvPr>
            <p:ph idx="1" type="body"/>
          </p:nvPr>
        </p:nvSpPr>
        <p:spPr>
          <a:xfrm>
            <a:off x="1679575" y="3651251"/>
            <a:ext cx="20192873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8"/>
          <p:cNvSpPr txBox="1"/>
          <p:nvPr>
            <p:ph type="title"/>
          </p:nvPr>
        </p:nvSpPr>
        <p:spPr>
          <a:xfrm>
            <a:off x="1679575" y="730250"/>
            <a:ext cx="20156297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58"/>
          <p:cNvSpPr txBox="1"/>
          <p:nvPr>
            <p:ph idx="1" type="body"/>
          </p:nvPr>
        </p:nvSpPr>
        <p:spPr>
          <a:xfrm>
            <a:off x="1679575" y="3651251"/>
            <a:ext cx="9640697" cy="829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58"/>
          <p:cNvSpPr txBox="1"/>
          <p:nvPr>
            <p:ph idx="2" type="body"/>
          </p:nvPr>
        </p:nvSpPr>
        <p:spPr>
          <a:xfrm>
            <a:off x="11791887" y="3651250"/>
            <a:ext cx="10043985" cy="829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9"/>
          <p:cNvSpPr txBox="1"/>
          <p:nvPr>
            <p:ph type="title"/>
          </p:nvPr>
        </p:nvSpPr>
        <p:spPr>
          <a:xfrm>
            <a:off x="1682750" y="730251"/>
            <a:ext cx="21059775" cy="2268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59"/>
          <p:cNvSpPr txBox="1"/>
          <p:nvPr>
            <p:ph idx="1" type="body"/>
          </p:nvPr>
        </p:nvSpPr>
        <p:spPr>
          <a:xfrm>
            <a:off x="1682750" y="3362325"/>
            <a:ext cx="10329863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59"/>
          <p:cNvSpPr txBox="1"/>
          <p:nvPr>
            <p:ph idx="2" type="body"/>
          </p:nvPr>
        </p:nvSpPr>
        <p:spPr>
          <a:xfrm>
            <a:off x="1682750" y="5193791"/>
            <a:ext cx="10329863" cy="7022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59"/>
          <p:cNvSpPr txBox="1"/>
          <p:nvPr>
            <p:ph idx="3" type="body"/>
          </p:nvPr>
        </p:nvSpPr>
        <p:spPr>
          <a:xfrm>
            <a:off x="12361863" y="3362325"/>
            <a:ext cx="1038066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59"/>
          <p:cNvSpPr txBox="1"/>
          <p:nvPr>
            <p:ph idx="4" type="body"/>
          </p:nvPr>
        </p:nvSpPr>
        <p:spPr>
          <a:xfrm>
            <a:off x="12361863" y="5193791"/>
            <a:ext cx="10380662" cy="7022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0"/>
          <p:cNvSpPr txBox="1"/>
          <p:nvPr>
            <p:ph type="title"/>
          </p:nvPr>
        </p:nvSpPr>
        <p:spPr>
          <a:xfrm>
            <a:off x="1679575" y="730250"/>
            <a:ext cx="2105977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1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61"/>
          <p:cNvSpPr txBox="1"/>
          <p:nvPr>
            <p:ph idx="1" type="body"/>
          </p:nvPr>
        </p:nvSpPr>
        <p:spPr>
          <a:xfrm>
            <a:off x="10380663" y="1974850"/>
            <a:ext cx="12361862" cy="927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61"/>
          <p:cNvSpPr txBox="1"/>
          <p:nvPr>
            <p:ph idx="2" type="body"/>
          </p:nvPr>
        </p:nvSpPr>
        <p:spPr>
          <a:xfrm>
            <a:off x="1682750" y="4407407"/>
            <a:ext cx="7875588" cy="68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2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62"/>
          <p:cNvSpPr/>
          <p:nvPr>
            <p:ph idx="2" type="pic"/>
          </p:nvPr>
        </p:nvSpPr>
        <p:spPr>
          <a:xfrm>
            <a:off x="10380663" y="1974850"/>
            <a:ext cx="11638089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62"/>
          <p:cNvSpPr txBox="1"/>
          <p:nvPr>
            <p:ph idx="1" type="body"/>
          </p:nvPr>
        </p:nvSpPr>
        <p:spPr>
          <a:xfrm>
            <a:off x="1682750" y="4352544"/>
            <a:ext cx="7875588" cy="7385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hoto with footer">
  <p:cSld name="3_Photo with foot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3"/>
          <p:cNvSpPr/>
          <p:nvPr>
            <p:ph idx="2" type="pic"/>
          </p:nvPr>
        </p:nvSpPr>
        <p:spPr>
          <a:xfrm>
            <a:off x="0" y="0"/>
            <a:ext cx="24418925" cy="126735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5"/>
          <p:cNvSpPr txBox="1"/>
          <p:nvPr>
            <p:ph type="ctrTitle"/>
          </p:nvPr>
        </p:nvSpPr>
        <p:spPr>
          <a:xfrm>
            <a:off x="3052763" y="2244725"/>
            <a:ext cx="18313399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65"/>
          <p:cNvSpPr txBox="1"/>
          <p:nvPr>
            <p:ph idx="1" type="subTitle"/>
          </p:nvPr>
        </p:nvSpPr>
        <p:spPr>
          <a:xfrm>
            <a:off x="3052763" y="7204075"/>
            <a:ext cx="18313399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large text" type="obj">
  <p:cSld name="OBJEC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6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66"/>
          <p:cNvSpPr txBox="1"/>
          <p:nvPr>
            <p:ph idx="1" type="body"/>
          </p:nvPr>
        </p:nvSpPr>
        <p:spPr>
          <a:xfrm>
            <a:off x="1679575" y="3651251"/>
            <a:ext cx="20192873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small text">
  <p:cSld name="Title and Content-small 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7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67"/>
          <p:cNvSpPr txBox="1"/>
          <p:nvPr>
            <p:ph idx="1" type="body"/>
          </p:nvPr>
        </p:nvSpPr>
        <p:spPr>
          <a:xfrm>
            <a:off x="1679575" y="3651251"/>
            <a:ext cx="20192873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large tex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1679575" y="3651251"/>
            <a:ext cx="20192873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8"/>
          <p:cNvSpPr txBox="1"/>
          <p:nvPr>
            <p:ph type="title"/>
          </p:nvPr>
        </p:nvSpPr>
        <p:spPr>
          <a:xfrm>
            <a:off x="1679575" y="730250"/>
            <a:ext cx="20156297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68"/>
          <p:cNvSpPr txBox="1"/>
          <p:nvPr>
            <p:ph idx="1" type="body"/>
          </p:nvPr>
        </p:nvSpPr>
        <p:spPr>
          <a:xfrm>
            <a:off x="1679575" y="3651251"/>
            <a:ext cx="9640697" cy="829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68"/>
          <p:cNvSpPr txBox="1"/>
          <p:nvPr>
            <p:ph idx="2" type="body"/>
          </p:nvPr>
        </p:nvSpPr>
        <p:spPr>
          <a:xfrm>
            <a:off x="11791887" y="3651250"/>
            <a:ext cx="10043985" cy="829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9"/>
          <p:cNvSpPr txBox="1"/>
          <p:nvPr>
            <p:ph type="title"/>
          </p:nvPr>
        </p:nvSpPr>
        <p:spPr>
          <a:xfrm>
            <a:off x="1682750" y="730251"/>
            <a:ext cx="21059775" cy="2268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69"/>
          <p:cNvSpPr txBox="1"/>
          <p:nvPr>
            <p:ph idx="1" type="body"/>
          </p:nvPr>
        </p:nvSpPr>
        <p:spPr>
          <a:xfrm>
            <a:off x="1682750" y="3362325"/>
            <a:ext cx="10329863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69"/>
          <p:cNvSpPr txBox="1"/>
          <p:nvPr>
            <p:ph idx="2" type="body"/>
          </p:nvPr>
        </p:nvSpPr>
        <p:spPr>
          <a:xfrm>
            <a:off x="1682750" y="5193791"/>
            <a:ext cx="10329863" cy="7022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69"/>
          <p:cNvSpPr txBox="1"/>
          <p:nvPr>
            <p:ph idx="3" type="body"/>
          </p:nvPr>
        </p:nvSpPr>
        <p:spPr>
          <a:xfrm>
            <a:off x="12361863" y="3362325"/>
            <a:ext cx="1038066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69"/>
          <p:cNvSpPr txBox="1"/>
          <p:nvPr>
            <p:ph idx="4" type="body"/>
          </p:nvPr>
        </p:nvSpPr>
        <p:spPr>
          <a:xfrm>
            <a:off x="12361863" y="5193791"/>
            <a:ext cx="10380662" cy="7022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0"/>
          <p:cNvSpPr txBox="1"/>
          <p:nvPr>
            <p:ph type="title"/>
          </p:nvPr>
        </p:nvSpPr>
        <p:spPr>
          <a:xfrm>
            <a:off x="1679575" y="730250"/>
            <a:ext cx="21059775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1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71"/>
          <p:cNvSpPr txBox="1"/>
          <p:nvPr>
            <p:ph idx="1" type="body"/>
          </p:nvPr>
        </p:nvSpPr>
        <p:spPr>
          <a:xfrm>
            <a:off x="10380663" y="1974850"/>
            <a:ext cx="12361862" cy="927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71"/>
          <p:cNvSpPr txBox="1"/>
          <p:nvPr>
            <p:ph idx="2" type="body"/>
          </p:nvPr>
        </p:nvSpPr>
        <p:spPr>
          <a:xfrm>
            <a:off x="1682750" y="4407407"/>
            <a:ext cx="7875588" cy="68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2"/>
          <p:cNvSpPr txBox="1"/>
          <p:nvPr>
            <p:ph type="title"/>
          </p:nvPr>
        </p:nvSpPr>
        <p:spPr>
          <a:xfrm>
            <a:off x="1682750" y="1974850"/>
            <a:ext cx="7875588" cy="213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72"/>
          <p:cNvSpPr/>
          <p:nvPr>
            <p:ph idx="2" type="pic"/>
          </p:nvPr>
        </p:nvSpPr>
        <p:spPr>
          <a:xfrm>
            <a:off x="10380663" y="1974850"/>
            <a:ext cx="11638089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72"/>
          <p:cNvSpPr txBox="1"/>
          <p:nvPr>
            <p:ph idx="1" type="body"/>
          </p:nvPr>
        </p:nvSpPr>
        <p:spPr>
          <a:xfrm>
            <a:off x="1682750" y="4352544"/>
            <a:ext cx="7875588" cy="7385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hoto with footer">
  <p:cSld name="2_Photo with foot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3"/>
          <p:cNvSpPr/>
          <p:nvPr>
            <p:ph idx="2" type="pic"/>
          </p:nvPr>
        </p:nvSpPr>
        <p:spPr>
          <a:xfrm>
            <a:off x="0" y="0"/>
            <a:ext cx="24418925" cy="126735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ctrTitle"/>
          </p:nvPr>
        </p:nvSpPr>
        <p:spPr>
          <a:xfrm>
            <a:off x="3052763" y="2244725"/>
            <a:ext cx="18313399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" type="subTitle"/>
          </p:nvPr>
        </p:nvSpPr>
        <p:spPr>
          <a:xfrm>
            <a:off x="3052763" y="7204075"/>
            <a:ext cx="18313399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small text">
  <p:cSld name="Title and Content_small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1679575" y="730250"/>
            <a:ext cx="2019287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1679575" y="3651251"/>
            <a:ext cx="20192873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1679575" y="730250"/>
            <a:ext cx="20156297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1679575" y="3651251"/>
            <a:ext cx="9640697" cy="829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2" type="body"/>
          </p:nvPr>
        </p:nvSpPr>
        <p:spPr>
          <a:xfrm>
            <a:off x="11791887" y="3651250"/>
            <a:ext cx="10043985" cy="8290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1682750" y="730251"/>
            <a:ext cx="21059775" cy="2268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1682750" y="3362325"/>
            <a:ext cx="10329863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2" type="body"/>
          </p:nvPr>
        </p:nvSpPr>
        <p:spPr>
          <a:xfrm>
            <a:off x="1682750" y="5193791"/>
            <a:ext cx="10329863" cy="7022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idx="3" type="body"/>
          </p:nvPr>
        </p:nvSpPr>
        <p:spPr>
          <a:xfrm>
            <a:off x="12361863" y="3362325"/>
            <a:ext cx="10380662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4" type="body"/>
          </p:nvPr>
        </p:nvSpPr>
        <p:spPr>
          <a:xfrm>
            <a:off x="12361863" y="5193791"/>
            <a:ext cx="10380662" cy="7022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10" Type="http://schemas.openxmlformats.org/officeDocument/2006/relationships/theme" Target="../theme/theme1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2" Type="http://schemas.openxmlformats.org/officeDocument/2006/relationships/theme" Target="../theme/theme10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1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1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10" Type="http://schemas.openxmlformats.org/officeDocument/2006/relationships/theme" Target="../theme/theme9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9822"/>
            <a:ext cx="24418923" cy="137356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2"/>
            <a:ext cx="24418920" cy="137356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" y="12698545"/>
            <a:ext cx="24418920" cy="10174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49883" y="12695936"/>
            <a:ext cx="24468808" cy="102006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461" y="-1"/>
            <a:ext cx="24401463" cy="137258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" y="12698545"/>
            <a:ext cx="24418920" cy="101745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364759" y="11494814"/>
            <a:ext cx="1208472" cy="141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891"/>
            <a:ext cx="24420515" cy="1371510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  <p:sldLayoutId id="214748366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1"/>
            <a:ext cx="24418923" cy="137356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30909"/>
            <a:ext cx="24418923" cy="137567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1"/>
            <a:ext cx="24418923" cy="137356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/>
          <p:nvPr/>
        </p:nvSpPr>
        <p:spPr>
          <a:xfrm>
            <a:off x="-1" y="-1"/>
            <a:ext cx="24418925" cy="13735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2"/>
            <a:ext cx="24418922" cy="137356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/>
          <p:cNvSpPr txBox="1"/>
          <p:nvPr>
            <p:ph type="title"/>
          </p:nvPr>
        </p:nvSpPr>
        <p:spPr>
          <a:xfrm>
            <a:off x="1377063" y="3451833"/>
            <a:ext cx="17401590" cy="1238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b="1" lang="en-NZ" sz="7200">
                <a:solidFill>
                  <a:schemeClr val="lt1"/>
                </a:solidFill>
              </a:rPr>
              <a:t> How Cows Spend Their Day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/>
          <p:nvPr>
            <p:ph idx="1" type="body"/>
          </p:nvPr>
        </p:nvSpPr>
        <p:spPr>
          <a:xfrm>
            <a:off x="990599" y="2345473"/>
            <a:ext cx="16106775" cy="929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NZ"/>
              <a:t>Lincoln University cares about animals and want to ensure their welfare, while working towards positive environmental outcomes.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NZ"/>
              <a:t>One way of working towards those goals is observing cows which can now do with modern technology.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 txBox="1"/>
          <p:nvPr>
            <p:ph type="title"/>
          </p:nvPr>
        </p:nvSpPr>
        <p:spPr>
          <a:xfrm>
            <a:off x="235451" y="207042"/>
            <a:ext cx="23860125" cy="962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en-NZ" sz="4000">
                <a:solidFill>
                  <a:schemeClr val="dk2"/>
                </a:solidFill>
              </a:rPr>
              <a:t>Some of the data collected through animal studies on the Lincoln University Research Dairy Farm </a:t>
            </a:r>
            <a:endParaRPr b="1" sz="4000">
              <a:solidFill>
                <a:schemeClr val="dk2"/>
              </a:solidFill>
            </a:endParaRPr>
          </a:p>
        </p:txBody>
      </p:sp>
      <p:pic>
        <p:nvPicPr>
          <p:cNvPr id="240" name="Google Shape;240;p3"/>
          <p:cNvPicPr preferRelativeResize="0"/>
          <p:nvPr/>
        </p:nvPicPr>
        <p:blipFill rotWithShape="1">
          <a:blip r:embed="rId3">
            <a:alphaModFix/>
          </a:blip>
          <a:srcRect b="21210" l="0" r="22020" t="18047"/>
          <a:stretch/>
        </p:blipFill>
        <p:spPr>
          <a:xfrm>
            <a:off x="3808914" y="1443295"/>
            <a:ext cx="16713200" cy="976380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"/>
          <p:cNvSpPr txBox="1"/>
          <p:nvPr/>
        </p:nvSpPr>
        <p:spPr>
          <a:xfrm>
            <a:off x="808268" y="11395244"/>
            <a:ext cx="85266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N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700 kg N/ha in urine patch (</a:t>
            </a:r>
            <a:r>
              <a:rPr b="1" lang="en-NZ" sz="3200">
                <a:solidFill>
                  <a:schemeClr val="dk1"/>
                </a:solidFill>
              </a:rPr>
              <a:t>u</a:t>
            </a:r>
            <a:r>
              <a:rPr b="1" i="0" lang="en-N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 fertiliser only applied at 30 kg N/ha)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N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7918526" y="9857824"/>
            <a:ext cx="2447924" cy="720724"/>
          </a:xfrm>
          <a:prstGeom prst="ellipse">
            <a:avLst/>
          </a:prstGeom>
          <a:gradFill>
            <a:gsLst>
              <a:gs pos="0">
                <a:srgbClr val="FFFF00">
                  <a:alpha val="55294"/>
                </a:srgbClr>
              </a:gs>
              <a:gs pos="100000">
                <a:srgbClr val="FFFFDC">
                  <a:alpha val="6235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3"/>
          <p:cNvCxnSpPr/>
          <p:nvPr/>
        </p:nvCxnSpPr>
        <p:spPr>
          <a:xfrm flipH="1" rot="10800000">
            <a:off x="8218966" y="10218186"/>
            <a:ext cx="709209" cy="116928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4" name="Google Shape;244;p3"/>
          <p:cNvCxnSpPr/>
          <p:nvPr/>
        </p:nvCxnSpPr>
        <p:spPr>
          <a:xfrm rot="10800000">
            <a:off x="12036425" y="9713361"/>
            <a:ext cx="584421" cy="178111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5" name="Google Shape;245;p3"/>
          <p:cNvSpPr txBox="1"/>
          <p:nvPr/>
        </p:nvSpPr>
        <p:spPr>
          <a:xfrm>
            <a:off x="12496801" y="11543787"/>
            <a:ext cx="54414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N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Fitbit for cows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"/>
          <p:cNvCxnSpPr/>
          <p:nvPr/>
        </p:nvCxnSpPr>
        <p:spPr>
          <a:xfrm rot="10800000">
            <a:off x="15322547" y="5641858"/>
            <a:ext cx="3489326" cy="6002889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7" name="Google Shape;247;p3"/>
          <p:cNvSpPr txBox="1"/>
          <p:nvPr/>
        </p:nvSpPr>
        <p:spPr>
          <a:xfrm>
            <a:off x="18463981" y="11840488"/>
            <a:ext cx="544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N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cow</a:t>
            </a:r>
            <a:r>
              <a:rPr b="1" lang="en-NZ" sz="3200">
                <a:solidFill>
                  <a:schemeClr val="dk1"/>
                </a:solidFill>
              </a:rPr>
              <a:t>’</a:t>
            </a:r>
            <a:r>
              <a:rPr b="1" i="0" lang="en-N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heart rate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3"/>
          <p:cNvCxnSpPr/>
          <p:nvPr/>
        </p:nvCxnSpPr>
        <p:spPr>
          <a:xfrm rot="10800000">
            <a:off x="17268382" y="6667500"/>
            <a:ext cx="3772343" cy="636354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9" name="Google Shape;249;p3"/>
          <p:cNvSpPr txBox="1"/>
          <p:nvPr/>
        </p:nvSpPr>
        <p:spPr>
          <a:xfrm>
            <a:off x="21184688" y="6767367"/>
            <a:ext cx="31188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N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 identifier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"/>
          <p:cNvSpPr txBox="1"/>
          <p:nvPr>
            <p:ph type="title"/>
          </p:nvPr>
        </p:nvSpPr>
        <p:spPr>
          <a:xfrm>
            <a:off x="10347158" y="730251"/>
            <a:ext cx="13106400" cy="216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NZ"/>
              <a:t>What the cow Fitbit data looks like for cow 23…  </a:t>
            </a:r>
            <a:endParaRPr/>
          </a:p>
        </p:txBody>
      </p:sp>
      <p:sp>
        <p:nvSpPr>
          <p:cNvPr id="255" name="Google Shape;255;p4"/>
          <p:cNvSpPr txBox="1"/>
          <p:nvPr>
            <p:ph idx="1" type="body"/>
          </p:nvPr>
        </p:nvSpPr>
        <p:spPr>
          <a:xfrm>
            <a:off x="10676522" y="3186030"/>
            <a:ext cx="12889330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NZ" sz="4400"/>
              <a:t>Because grass is hard to break down cows have four stomachs and ruminate. Rumination is when a cow vomits grass up from her first (of the four) stomachs and re-chews it. Cows can eat 100kgs of fresh grass a day so they need to do a lot of rumination.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-91440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AutoNum type="arabicParenR"/>
            </a:pPr>
            <a:r>
              <a:rPr lang="en-NZ" sz="4400"/>
              <a:t>What activities could be covered under “not active”, “active” and “high activity”?</a:t>
            </a:r>
            <a:endParaRPr/>
          </a:p>
          <a:p>
            <a:pPr indent="-91440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AutoNum type="arabicParenR"/>
            </a:pPr>
            <a:r>
              <a:rPr lang="en-NZ" sz="4400"/>
              <a:t>These numbers are in percentages. Calculate the average percentage of time spent in each activity.</a:t>
            </a:r>
            <a:endParaRPr/>
          </a:p>
          <a:p>
            <a:pPr indent="-91440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AutoNum type="arabicParenR"/>
            </a:pPr>
            <a:r>
              <a:rPr lang="en-NZ" sz="4400"/>
              <a:t>Convert the percentage of time to hours per day.  </a:t>
            </a:r>
            <a:endParaRPr sz="4400"/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425" y="972059"/>
            <a:ext cx="8828087" cy="1105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"/>
          <p:cNvSpPr txBox="1"/>
          <p:nvPr>
            <p:ph idx="1" type="body"/>
          </p:nvPr>
        </p:nvSpPr>
        <p:spPr>
          <a:xfrm>
            <a:off x="18456273" y="2162176"/>
            <a:ext cx="5235131" cy="8254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NZ" sz="4400"/>
              <a:t>Different cows have slightly different habits.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NZ" sz="4400"/>
              <a:t>4) Compare the two cows and write down how 204 is different to 23.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NZ" sz="4400"/>
              <a:t>5) Which one do you think is the more social and dominant cow? </a:t>
            </a:r>
            <a:endParaRPr sz="4400"/>
          </a:p>
        </p:txBody>
      </p:sp>
      <p:pic>
        <p:nvPicPr>
          <p:cNvPr id="262" name="Google Shape;2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187" y="819150"/>
            <a:ext cx="8599805" cy="1121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100" y="972059"/>
            <a:ext cx="8828087" cy="1105725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"/>
          <p:cNvSpPr txBox="1"/>
          <p:nvPr/>
        </p:nvSpPr>
        <p:spPr>
          <a:xfrm>
            <a:off x="15420975" y="4429125"/>
            <a:ext cx="5619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16211550" y="2571750"/>
            <a:ext cx="5619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"/>
          <p:cNvSpPr txBox="1"/>
          <p:nvPr/>
        </p:nvSpPr>
        <p:spPr>
          <a:xfrm>
            <a:off x="7343775" y="2571750"/>
            <a:ext cx="5619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N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. Content_dark blue footer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. Content_white footer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. Section 1_Blue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8. Breakers slide_dark blue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4. Final slide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. Section 2_yellow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. Section 3_dark blue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9. Content_blue footer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. Breaker slide_picture_man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. Title_blue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. Breaker slide_picture_woman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7. Breaker slide_yellow">
  <a:themeElements>
    <a:clrScheme name="Lincoln Palette">
      <a:dk1>
        <a:srgbClr val="242250"/>
      </a:dk1>
      <a:lt1>
        <a:srgbClr val="FFFFFF"/>
      </a:lt1>
      <a:dk2>
        <a:srgbClr val="2B4AE7"/>
      </a:dk2>
      <a:lt2>
        <a:srgbClr val="E7E6E6"/>
      </a:lt2>
      <a:accent1>
        <a:srgbClr val="FEDA2A"/>
      </a:accent1>
      <a:accent2>
        <a:srgbClr val="AAB6F5"/>
      </a:accent2>
      <a:accent3>
        <a:srgbClr val="7F92F0"/>
      </a:accent3>
      <a:accent4>
        <a:srgbClr val="A5A5A5"/>
      </a:accent4>
      <a:accent5>
        <a:srgbClr val="A3E6E1"/>
      </a:accent5>
      <a:accent6>
        <a:srgbClr val="2EAFA4"/>
      </a:accent6>
      <a:hlink>
        <a:srgbClr val="A877B2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